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43" r:id="rId2"/>
    <p:sldMasterId id="2147483777" r:id="rId3"/>
    <p:sldMasterId id="2147483799" r:id="rId4"/>
  </p:sldMasterIdLst>
  <p:notesMasterIdLst>
    <p:notesMasterId r:id="rId48"/>
  </p:notesMasterIdLst>
  <p:handoutMasterIdLst>
    <p:handoutMasterId r:id="rId49"/>
  </p:handoutMasterIdLst>
  <p:sldIdLst>
    <p:sldId id="403" r:id="rId5"/>
    <p:sldId id="420" r:id="rId6"/>
    <p:sldId id="421" r:id="rId7"/>
    <p:sldId id="405" r:id="rId8"/>
    <p:sldId id="422" r:id="rId9"/>
    <p:sldId id="423" r:id="rId10"/>
    <p:sldId id="416" r:id="rId11"/>
    <p:sldId id="455" r:id="rId12"/>
    <p:sldId id="456" r:id="rId13"/>
    <p:sldId id="425" r:id="rId14"/>
    <p:sldId id="457" r:id="rId15"/>
    <p:sldId id="476" r:id="rId16"/>
    <p:sldId id="477" r:id="rId17"/>
    <p:sldId id="427" r:id="rId18"/>
    <p:sldId id="458" r:id="rId19"/>
    <p:sldId id="479" r:id="rId20"/>
    <p:sldId id="478" r:id="rId21"/>
    <p:sldId id="475" r:id="rId22"/>
    <p:sldId id="429" r:id="rId23"/>
    <p:sldId id="430" r:id="rId24"/>
    <p:sldId id="431" r:id="rId25"/>
    <p:sldId id="432" r:id="rId26"/>
    <p:sldId id="435" r:id="rId27"/>
    <p:sldId id="436" r:id="rId28"/>
    <p:sldId id="437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5" r:id="rId37"/>
    <p:sldId id="446" r:id="rId38"/>
    <p:sldId id="447" r:id="rId39"/>
    <p:sldId id="448" r:id="rId40"/>
    <p:sldId id="449" r:id="rId41"/>
    <p:sldId id="450" r:id="rId42"/>
    <p:sldId id="451" r:id="rId43"/>
    <p:sldId id="462" r:id="rId44"/>
    <p:sldId id="463" r:id="rId45"/>
    <p:sldId id="480" r:id="rId46"/>
    <p:sldId id="454" r:id="rId47"/>
  </p:sldIdLst>
  <p:sldSz cx="9144000" cy="5143500" type="screen16x9"/>
  <p:notesSz cx="9874250" cy="6797675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3">
          <p15:clr>
            <a:srgbClr val="A4A3A4"/>
          </p15:clr>
        </p15:guide>
        <p15:guide id="2" pos="3016">
          <p15:clr>
            <a:srgbClr val="A4A3A4"/>
          </p15:clr>
        </p15:guide>
        <p15:guide id="3" orient="horz" pos="2845">
          <p15:clr>
            <a:srgbClr val="A4A3A4"/>
          </p15:clr>
        </p15:guide>
        <p15:guide id="4" pos="40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e de Saint Albin" initials="SSA" lastIdx="1" clrIdx="0"/>
  <p:cmAuthor id="1" name="Vincent Maury" initials="V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00"/>
    <a:srgbClr val="FF3A00"/>
    <a:srgbClr val="939598"/>
    <a:srgbClr val="ECECE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4" autoAdjust="0"/>
    <p:restoredTop sz="95080" autoAdjust="0"/>
  </p:normalViewPr>
  <p:slideViewPr>
    <p:cSldViewPr>
      <p:cViewPr varScale="1">
        <p:scale>
          <a:sx n="110" d="100"/>
          <a:sy n="110" d="100"/>
        </p:scale>
        <p:origin x="802" y="72"/>
      </p:cViewPr>
      <p:guideLst>
        <p:guide orient="horz" pos="1983"/>
        <p:guide pos="3016"/>
        <p:guide orient="horz" pos="2845"/>
        <p:guide pos="40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  <p:guide orient="horz" pos="2141"/>
        <p:guide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BD14968E-B4B0-4EC9-A460-C6A10EA15C66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8F145899-85E3-4E0B-835D-512229575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99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/>
          <a:lstStyle>
            <a:lvl1pPr algn="r">
              <a:defRPr sz="1200"/>
            </a:lvl1pPr>
          </a:lstStyle>
          <a:p>
            <a:fld id="{814C3A7D-C849-4F40-BB93-A0B421429A94}" type="datetimeFigureOut">
              <a:rPr lang="en-US" smtClean="0"/>
              <a:t>7/25/2018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71763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87" tIns="45894" rIns="91787" bIns="4589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7426" y="3228897"/>
            <a:ext cx="7899400" cy="3058953"/>
          </a:xfrm>
          <a:prstGeom prst="rect">
            <a:avLst/>
          </a:prstGeom>
        </p:spPr>
        <p:txBody>
          <a:bodyPr vert="horz" lIns="91787" tIns="45894" rIns="91787" bIns="4589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787" tIns="45894" rIns="91787" bIns="45894" rtlCol="0" anchor="b"/>
          <a:lstStyle>
            <a:lvl1pPr algn="r">
              <a:defRPr sz="1200"/>
            </a:lvl1pPr>
          </a:lstStyle>
          <a:p>
            <a:fld id="{E1C128FE-4428-44E9-803B-FE88A12E8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15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128FE-4428-44E9-803B-FE88A12E81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1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8431AB0-7292-436E-AAAE-391161D45EED}" type="slidenum">
              <a:rPr lang="fr-FR" smtClean="0"/>
              <a:pPr eaLnBrk="1" hangingPunct="1"/>
              <a:t>16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1763" y="509588"/>
            <a:ext cx="4530725" cy="25495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236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50361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6545" y="3075806"/>
            <a:ext cx="3744416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6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:\DA_MARCOM\Slides\Corporate presentation 2016\Image-app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-25045"/>
            <a:ext cx="9180512" cy="516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2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5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Internet &amp; cl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DA_MARCOM\Slides\Corporate presentation 2016\Image-ap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93" y="-10841"/>
            <a:ext cx="9164193" cy="518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6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07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0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DA_MARCOM\Slides\Corporate presentation 2016\img-ap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434"/>
            <a:ext cx="9166105" cy="51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43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ransition_Webmail &amp; 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DA_MARCOM\Slides\Corporate presentation 2016\Image-app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1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8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9" name="Espace réservé de la date 1"/>
          <p:cNvSpPr txBox="1">
            <a:spLocks/>
          </p:cNvSpPr>
          <p:nvPr/>
        </p:nvSpPr>
        <p:spPr>
          <a:xfrm>
            <a:off x="7884368" y="4803998"/>
            <a:ext cx="720080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pic>
        <p:nvPicPr>
          <p:cNvPr id="10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499" y="359869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02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2289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84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920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3" y="0"/>
            <a:ext cx="9239035" cy="5143500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14652" y="843558"/>
            <a:ext cx="6336704" cy="1512168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b="1" cap="none" baseline="0" noProof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-36513" y="5092030"/>
            <a:ext cx="9239035" cy="109077"/>
          </a:xfrm>
          <a:prstGeom prst="rect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riangle isocèle 13"/>
          <p:cNvSpPr/>
          <p:nvPr/>
        </p:nvSpPr>
        <p:spPr>
          <a:xfrm>
            <a:off x="4401341" y="4948015"/>
            <a:ext cx="341319" cy="144016"/>
          </a:xfrm>
          <a:prstGeom prst="triangl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1367632" y="2500189"/>
            <a:ext cx="6408737" cy="158432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-49292" y="-47708"/>
            <a:ext cx="9239035" cy="123478"/>
          </a:xfrm>
          <a:prstGeom prst="rect">
            <a:avLst/>
          </a:prstGeom>
          <a:solidFill>
            <a:srgbClr val="363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57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7574"/>
            <a:ext cx="756084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8238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4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48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3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9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73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8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590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226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904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/>
        </p:nvGrpSpPr>
        <p:grpSpPr>
          <a:xfrm flipH="1">
            <a:off x="611560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5576" y="1699034"/>
            <a:ext cx="378105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875" y="360361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16013" y="1662965"/>
            <a:ext cx="1983163" cy="620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02732" y="2652806"/>
            <a:ext cx="2703242" cy="5504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05972" y="3536084"/>
            <a:ext cx="2476705" cy="60310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71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539552" y="14812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99369" y="1384546"/>
            <a:ext cx="2393950" cy="53913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83336" y="2129516"/>
            <a:ext cx="2536825" cy="481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56041"/>
            <a:ext cx="2614613" cy="4357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899592" y="3507854"/>
            <a:ext cx="2736850" cy="5488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157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/>
        </p:nvGrpSpPr>
        <p:grpSpPr>
          <a:xfrm flipH="1">
            <a:off x="-89380" y="987574"/>
            <a:ext cx="3675289" cy="952269"/>
            <a:chOff x="4191901" y="779883"/>
            <a:chExt cx="4466632" cy="115730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9" y="1030824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39552" y="311264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39552" y="3664231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6500" y="1413207"/>
            <a:ext cx="2157412" cy="40385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39842"/>
            <a:ext cx="2101850" cy="4270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07"/>
            <a:ext cx="2051050" cy="4547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34340" y="3611143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795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75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5908573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645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 hasCustomPrompt="1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COMPANY</a:t>
            </a:r>
            <a:endParaRPr lang="en-US" noProof="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57" y="957817"/>
            <a:ext cx="327309" cy="3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536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La citation</a:t>
            </a:r>
          </a:p>
          <a:p>
            <a:pPr lvl="0"/>
            <a:r>
              <a:rPr lang="fr-FR" dirty="0" err="1" smtClean="0"/>
              <a:t>Prenom</a:t>
            </a:r>
            <a:r>
              <a:rPr lang="fr-FR" dirty="0" smtClean="0"/>
              <a:t> Nom, titre et société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1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115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393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Question &amp; 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"/>
            <a:ext cx="9289032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1" name="Titre 10"/>
          <p:cNvSpPr txBox="1">
            <a:spLocks/>
          </p:cNvSpPr>
          <p:nvPr/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mtClean="0"/>
              <a:t>Questions &amp; Answers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64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ransition_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J:\DA_MARCOM\Visuals\Enjoy security in your digital life (2016)\img-background-pt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6" y="-1"/>
            <a:ext cx="9300026" cy="523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3723878"/>
            <a:ext cx="2808312" cy="1080120"/>
          </a:xfrm>
          <a:prstGeom prst="rect">
            <a:avLst/>
          </a:prstGeom>
          <a:solidFill>
            <a:srgbClr val="262626">
              <a:alpha val="65098"/>
            </a:srgbClr>
          </a:solidFill>
          <a:ln>
            <a:solidFill>
              <a:srgbClr val="FF3A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fr-FR" sz="1400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64088" y="3795886"/>
            <a:ext cx="2664296" cy="9361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  <p:sp>
        <p:nvSpPr>
          <p:cNvPr id="14" name="Titre 10"/>
          <p:cNvSpPr txBox="1">
            <a:spLocks/>
          </p:cNvSpPr>
          <p:nvPr/>
        </p:nvSpPr>
        <p:spPr>
          <a:xfrm>
            <a:off x="1043608" y="2248090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!</a:t>
            </a:r>
            <a:endParaRPr lang="en-US" dirty="0"/>
          </a:p>
        </p:txBody>
      </p:sp>
      <p:pic>
        <p:nvPicPr>
          <p:cNvPr id="9" name="Picture 2" descr="E:\New marketing campaign\enjoyasecuredigitallife-whit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3" y="4866884"/>
            <a:ext cx="2088232" cy="2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LOGO RSCS\Logo DenyAll-RSCS\Logo DenyAll-RSCS-white-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0608" y="575892"/>
            <a:ext cx="4443318" cy="149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953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683568" y="2204209"/>
            <a:ext cx="777686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8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0157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0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hite_Emphasis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9472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2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ransi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" t="5046" r="7927" b="16995"/>
          <a:stretch/>
        </p:blipFill>
        <p:spPr>
          <a:xfrm>
            <a:off x="-36513" y="1"/>
            <a:ext cx="9239035" cy="52011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263127"/>
            <a:ext cx="3877934" cy="1300511"/>
          </a:xfrm>
          <a:prstGeom prst="rect">
            <a:avLst/>
          </a:prstGeom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1403648" y="2211710"/>
            <a:ext cx="6336704" cy="720080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lang="en-US" sz="2000" b="1" cap="small" baseline="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defTabSz="914400" latinLnBrk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576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hasis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87574"/>
            <a:ext cx="756084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 descr="C:\Users\sdesaintalbin\Documents\DenyAll\Plan\Corporate Strategy\M&amp;A\Jack Daniels\Identité visuelle\ELEMENTS PPT DA-BW\arrow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20" y="68238"/>
            <a:ext cx="559296" cy="5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99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4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_WAFpolicy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74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000" dirty="0" smtClean="0"/>
              <a:t>Questions &amp; Answers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754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sp>
        <p:nvSpPr>
          <p:cNvPr id="2" name="ZoneTexte 1"/>
          <p:cNvSpPr txBox="1"/>
          <p:nvPr userDrawn="1"/>
        </p:nvSpPr>
        <p:spPr>
          <a:xfrm>
            <a:off x="2123729" y="2279363"/>
            <a:ext cx="4896544" cy="584775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 algn="ctr" fontAlgn="base"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lvl="0"/>
            <a:r>
              <a:rPr lang="en-US" sz="2800" dirty="0" smtClean="0"/>
              <a:t>Thank You!</a:t>
            </a:r>
            <a:endParaRPr lang="en-US" sz="28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75656" y="4227934"/>
            <a:ext cx="6120680" cy="2160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200" b="1" cap="all" baseline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 smtClean="0"/>
              <a:t>Add your contact info here</a:t>
            </a:r>
          </a:p>
        </p:txBody>
      </p:sp>
    </p:spTree>
    <p:extLst>
      <p:ext uri="{BB962C8B-B14F-4D97-AF65-F5344CB8AC3E}">
        <p14:creationId xmlns:p14="http://schemas.microsoft.com/office/powerpoint/2010/main" val="328889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1" t="5648" b="13339"/>
          <a:stretch/>
        </p:blipFill>
        <p:spPr>
          <a:xfrm>
            <a:off x="0" y="0"/>
            <a:ext cx="9180512" cy="51640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08" y="158657"/>
            <a:ext cx="3877934" cy="1300511"/>
          </a:xfrm>
          <a:prstGeom prst="rect">
            <a:avLst/>
          </a:prstGeom>
        </p:spPr>
      </p:pic>
      <p:sp>
        <p:nvSpPr>
          <p:cNvPr id="7" name="Espace réservé de la date 1"/>
          <p:cNvSpPr txBox="1">
            <a:spLocks/>
          </p:cNvSpPr>
          <p:nvPr userDrawn="1"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 userDrawn="1"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2257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643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="1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141481"/>
            <a:ext cx="5698976" cy="857250"/>
          </a:xfrm>
          <a:prstGeom prst="rect">
            <a:avLst/>
          </a:prstGeom>
        </p:spPr>
        <p:txBody>
          <a:bodyPr/>
          <a:lstStyle>
            <a:lvl1pPr algn="l">
              <a:defRPr kumimoji="0" lang="fr-FR" sz="3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882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290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75656" y="987574"/>
            <a:ext cx="6480720" cy="352839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None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4450" indent="0" algn="ctr">
              <a:buClr>
                <a:srgbClr val="FF6600"/>
              </a:buClr>
              <a:buFont typeface="Arial" panose="020B0604020202020204" pitchFamily="34" charset="0"/>
              <a:buNone/>
              <a:defRPr sz="2000">
                <a:latin typeface="Arial" pitchFamily="34" charset="0"/>
                <a:cs typeface="Arial" pitchFamily="34" charset="0"/>
              </a:defRPr>
            </a:lvl2pPr>
            <a:lvl3pPr marL="44450" indent="0" algn="ctr">
              <a:buNone/>
              <a:defRPr sz="1800">
                <a:latin typeface="Arial" pitchFamily="34" charset="0"/>
                <a:cs typeface="Arial" pitchFamily="34" charset="0"/>
              </a:defRPr>
            </a:lvl3pPr>
            <a:lvl4pPr algn="ctr">
              <a:defRPr sz="1400">
                <a:latin typeface="Arial" pitchFamily="34" charset="0"/>
                <a:cs typeface="Arial" pitchFamily="34" charset="0"/>
              </a:defRPr>
            </a:lvl4pPr>
            <a:lvl5pPr algn="ctr"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6"/>
          <a:stretch/>
        </p:blipFill>
        <p:spPr>
          <a:xfrm>
            <a:off x="0" y="2046964"/>
            <a:ext cx="2154699" cy="26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9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035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321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2488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25519" y="1057173"/>
            <a:ext cx="4196086" cy="33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7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collabo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 descr="J:\DA_MARCOM\Visuals\Enjoy security in your digital life (2016)\1-enjoy-security-img-4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866" y="1275606"/>
            <a:ext cx="4031629" cy="32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27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4866" y="1439645"/>
            <a:ext cx="403162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83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webm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34226" y="1439645"/>
            <a:ext cx="3972909" cy="28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6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One column_inter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94210" y="1275606"/>
            <a:ext cx="3859901" cy="305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4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107" name="Groupe 106"/>
          <p:cNvGrpSpPr/>
          <p:nvPr userDrawn="1"/>
        </p:nvGrpSpPr>
        <p:grpSpPr>
          <a:xfrm>
            <a:off x="4788024" y="1040747"/>
            <a:ext cx="3600400" cy="570592"/>
            <a:chOff x="4788024" y="1011049"/>
            <a:chExt cx="3600400" cy="570592"/>
          </a:xfrm>
        </p:grpSpPr>
        <p:sp>
          <p:nvSpPr>
            <p:cNvPr id="108" name="Rounded Rectangle 30"/>
            <p:cNvSpPr/>
            <p:nvPr/>
          </p:nvSpPr>
          <p:spPr>
            <a:xfrm>
              <a:off x="4788024" y="1011049"/>
              <a:ext cx="3600400" cy="426576"/>
            </a:xfrm>
            <a:prstGeom prst="rect">
              <a:avLst/>
            </a:prstGeom>
            <a:solidFill>
              <a:srgbClr val="039DCD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4" name="Triangle isocèle 113"/>
            <p:cNvSpPr/>
            <p:nvPr/>
          </p:nvSpPr>
          <p:spPr>
            <a:xfrm flipV="1">
              <a:off x="6415642" y="1437625"/>
              <a:ext cx="341319" cy="144016"/>
            </a:xfrm>
            <a:prstGeom prst="triangle">
              <a:avLst/>
            </a:prstGeom>
            <a:solidFill>
              <a:srgbClr val="039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15" name="Groupe 114"/>
          <p:cNvGrpSpPr/>
          <p:nvPr userDrawn="1"/>
        </p:nvGrpSpPr>
        <p:grpSpPr>
          <a:xfrm>
            <a:off x="683568" y="1040747"/>
            <a:ext cx="3600400" cy="551782"/>
            <a:chOff x="683568" y="1040747"/>
            <a:chExt cx="3600400" cy="551782"/>
          </a:xfrm>
        </p:grpSpPr>
        <p:sp>
          <p:nvSpPr>
            <p:cNvPr id="116" name="Rounded Rectangle 30"/>
            <p:cNvSpPr/>
            <p:nvPr/>
          </p:nvSpPr>
          <p:spPr>
            <a:xfrm>
              <a:off x="683568" y="1040747"/>
              <a:ext cx="3600400" cy="426576"/>
            </a:xfrm>
            <a:prstGeom prst="rect">
              <a:avLst/>
            </a:prstGeom>
            <a:solidFill>
              <a:srgbClr val="1A79B4"/>
            </a:solidFill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endParaRPr lang="en-US" sz="2000" b="1" cap="small" noProof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117" name="Triangle isocèle 116"/>
            <p:cNvSpPr/>
            <p:nvPr/>
          </p:nvSpPr>
          <p:spPr>
            <a:xfrm flipV="1">
              <a:off x="2313109" y="1448513"/>
              <a:ext cx="341319" cy="144016"/>
            </a:xfrm>
            <a:prstGeom prst="triangle">
              <a:avLst/>
            </a:prstGeom>
            <a:solidFill>
              <a:srgbClr val="1A79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91493" y="1100841"/>
            <a:ext cx="3384550" cy="3063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1"/>
          </p:nvPr>
        </p:nvSpPr>
        <p:spPr>
          <a:xfrm>
            <a:off x="4859338" y="1131888"/>
            <a:ext cx="3457575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2"/>
          </p:nvPr>
        </p:nvSpPr>
        <p:spPr>
          <a:xfrm>
            <a:off x="684213" y="1707654"/>
            <a:ext cx="3600450" cy="280878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1A79B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4787900" y="1708150"/>
            <a:ext cx="3600450" cy="27352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FontTx/>
              <a:buNone/>
              <a:defRPr sz="1200">
                <a:solidFill>
                  <a:srgbClr val="31859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2383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03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87"/>
          <p:cNvGrpSpPr/>
          <p:nvPr userDrawn="1"/>
        </p:nvGrpSpPr>
        <p:grpSpPr>
          <a:xfrm flipH="1">
            <a:off x="600618" y="3386409"/>
            <a:ext cx="4002848" cy="932249"/>
            <a:chOff x="5337963" y="3473701"/>
            <a:chExt cx="5337131" cy="895198"/>
          </a:xfrm>
          <a:solidFill>
            <a:srgbClr val="07546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AutoShape 4"/>
            <p:cNvSpPr>
              <a:spLocks/>
            </p:cNvSpPr>
            <p:nvPr/>
          </p:nvSpPr>
          <p:spPr bwMode="auto">
            <a:xfrm rot="16200000" flipH="1">
              <a:off x="8126500" y="1820304"/>
              <a:ext cx="895196" cy="420199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4" name="AutoShape 4"/>
            <p:cNvSpPr>
              <a:spLocks/>
            </p:cNvSpPr>
            <p:nvPr/>
          </p:nvSpPr>
          <p:spPr bwMode="auto">
            <a:xfrm rot="16200000" flipH="1">
              <a:off x="6194477" y="2617187"/>
              <a:ext cx="895196" cy="26082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200"/>
                  </a:lnTo>
                  <a:lnTo>
                    <a:pt x="10755" y="0"/>
                  </a:lnTo>
                  <a:lnTo>
                    <a:pt x="21600" y="4200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5" name="AutoShape 7"/>
          <p:cNvSpPr>
            <a:spLocks/>
          </p:cNvSpPr>
          <p:nvPr userDrawn="1"/>
        </p:nvSpPr>
        <p:spPr bwMode="auto">
          <a:xfrm rot="5400000">
            <a:off x="-525939" y="1332992"/>
            <a:ext cx="1634291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6148" y="21600"/>
                </a:moveTo>
                <a:lnTo>
                  <a:pt x="0" y="21600"/>
                </a:lnTo>
                <a:lnTo>
                  <a:pt x="9018" y="0"/>
                </a:lnTo>
                <a:lnTo>
                  <a:pt x="21600" y="0"/>
                </a:lnTo>
                <a:close/>
                <a:moveTo>
                  <a:pt x="16148" y="21600"/>
                </a:moveTo>
              </a:path>
            </a:pathLst>
          </a:custGeom>
          <a:solidFill>
            <a:srgbClr val="027498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/>
          </a:p>
        </p:txBody>
      </p:sp>
      <p:sp>
        <p:nvSpPr>
          <p:cNvPr id="16" name="AutoShape 10"/>
          <p:cNvSpPr>
            <a:spLocks/>
          </p:cNvSpPr>
          <p:nvPr userDrawn="1"/>
        </p:nvSpPr>
        <p:spPr bwMode="auto">
          <a:xfrm rot="5400000">
            <a:off x="-407355" y="2409341"/>
            <a:ext cx="139712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19228" y="21600"/>
                </a:moveTo>
                <a:lnTo>
                  <a:pt x="0" y="21600"/>
                </a:lnTo>
                <a:lnTo>
                  <a:pt x="6493" y="0"/>
                </a:lnTo>
                <a:lnTo>
                  <a:pt x="21600" y="0"/>
                </a:lnTo>
                <a:close/>
                <a:moveTo>
                  <a:pt x="19228" y="21600"/>
                </a:moveTo>
              </a:path>
            </a:pathLst>
          </a:custGeom>
          <a:solidFill>
            <a:srgbClr val="01526B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17" name="Group 185"/>
          <p:cNvGrpSpPr/>
          <p:nvPr userDrawn="1"/>
        </p:nvGrpSpPr>
        <p:grpSpPr>
          <a:xfrm flipH="1">
            <a:off x="600618" y="1518103"/>
            <a:ext cx="3143177" cy="933828"/>
            <a:chOff x="5589201" y="1668423"/>
            <a:chExt cx="5085889" cy="896715"/>
          </a:xfrm>
          <a:solidFill>
            <a:srgbClr val="039DCD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8" name="AutoShape 2"/>
            <p:cNvSpPr>
              <a:spLocks/>
            </p:cNvSpPr>
            <p:nvPr/>
          </p:nvSpPr>
          <p:spPr bwMode="auto">
            <a:xfrm rot="16200000" flipH="1">
              <a:off x="6320206" y="937418"/>
              <a:ext cx="896713" cy="23587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9" name="AutoShape 2"/>
            <p:cNvSpPr>
              <a:spLocks/>
            </p:cNvSpPr>
            <p:nvPr/>
          </p:nvSpPr>
          <p:spPr bwMode="auto">
            <a:xfrm rot="16200000" flipH="1">
              <a:off x="8461946" y="351994"/>
              <a:ext cx="896713" cy="352957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4642"/>
                  </a:lnTo>
                  <a:lnTo>
                    <a:pt x="10755" y="0"/>
                  </a:lnTo>
                  <a:lnTo>
                    <a:pt x="21600" y="4642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20" name="Group 186"/>
          <p:cNvGrpSpPr/>
          <p:nvPr userDrawn="1"/>
        </p:nvGrpSpPr>
        <p:grpSpPr>
          <a:xfrm flipH="1">
            <a:off x="600609" y="2450558"/>
            <a:ext cx="3644401" cy="935983"/>
            <a:chOff x="4530397" y="2566653"/>
            <a:chExt cx="6144694" cy="907334"/>
          </a:xfrm>
          <a:solidFill>
            <a:srgbClr val="117494"/>
          </a:solidFill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 rot="16200000" flipH="1">
              <a:off x="8218823" y="1017719"/>
              <a:ext cx="907334" cy="400520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22" name="AutoShape 5"/>
            <p:cNvSpPr>
              <a:spLocks/>
            </p:cNvSpPr>
            <p:nvPr/>
          </p:nvSpPr>
          <p:spPr bwMode="auto">
            <a:xfrm rot="16200000" flipH="1">
              <a:off x="5785493" y="1311557"/>
              <a:ext cx="907334" cy="341752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0" y="3207"/>
                  </a:lnTo>
                  <a:lnTo>
                    <a:pt x="10755" y="0"/>
                  </a:lnTo>
                  <a:lnTo>
                    <a:pt x="21600" y="3207"/>
                  </a:lnTo>
                  <a:close/>
                  <a:moveTo>
                    <a:pt x="216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23" name="AutoShape 9"/>
          <p:cNvSpPr>
            <a:spLocks/>
          </p:cNvSpPr>
          <p:nvPr userDrawn="1"/>
        </p:nvSpPr>
        <p:spPr bwMode="auto">
          <a:xfrm rot="5400000">
            <a:off x="-300396" y="3525950"/>
            <a:ext cx="1183192" cy="655423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2665" y="0"/>
                </a:lnTo>
                <a:lnTo>
                  <a:pt x="19356" y="0"/>
                </a:lnTo>
                <a:close/>
                <a:moveTo>
                  <a:pt x="21600" y="21600"/>
                </a:moveTo>
              </a:path>
            </a:pathLst>
          </a:custGeom>
          <a:solidFill>
            <a:srgbClr val="064552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  <a:extLst/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15875" y="1699034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1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15875" y="2663156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2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15875" y="3579862"/>
            <a:ext cx="417806" cy="50009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sz="2800" noProof="0" dirty="0" smtClean="0">
                <a:solidFill>
                  <a:srgbClr val="FFFFFF"/>
                </a:solidFill>
                <a:latin typeface="Lato Regular"/>
                <a:cs typeface="Lato Regular"/>
              </a:rPr>
              <a:t>3</a:t>
            </a:r>
            <a:endParaRPr lang="en-US" sz="2800" noProof="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32" name="Espace réservé du contenu 1"/>
          <p:cNvSpPr txBox="1">
            <a:spLocks/>
          </p:cNvSpPr>
          <p:nvPr userDrawn="1"/>
        </p:nvSpPr>
        <p:spPr>
          <a:xfrm>
            <a:off x="5292080" y="-1676722"/>
            <a:ext cx="4601693" cy="9077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457200" indent="-457200" fontAlgn="base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631825" lvl="1" indent="-174625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200">
                <a:latin typeface="Arial" pitchFamily="34" charset="0"/>
                <a:cs typeface="Arial" pitchFamily="34" charset="0"/>
              </a:defRPr>
            </a:lvl2pPr>
            <a:lvl3pPr marL="1143000" indent="-2286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>
                <a:latin typeface="Arial" pitchFamily="34" charset="0"/>
                <a:cs typeface="Arial" pitchFamily="34" charset="0"/>
              </a:defRPr>
            </a:lvl3pPr>
            <a:lvl4pPr marL="1600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>
                <a:latin typeface="Arial" pitchFamily="34" charset="0"/>
                <a:cs typeface="Arial" pitchFamily="34" charset="0"/>
              </a:defRPr>
            </a:lvl4pPr>
            <a:lvl5pPr marL="20574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1"/>
            <a:endParaRPr lang="en-US" noProof="0" dirty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3"/>
          </p:nvPr>
        </p:nvSpPr>
        <p:spPr>
          <a:xfrm>
            <a:off x="1133681" y="1699034"/>
            <a:ext cx="1983163" cy="5384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43" name="Espace réservé du texte 42"/>
          <p:cNvSpPr>
            <a:spLocks noGrp="1"/>
          </p:cNvSpPr>
          <p:nvPr>
            <p:ph type="body" sz="quarter" idx="16"/>
          </p:nvPr>
        </p:nvSpPr>
        <p:spPr>
          <a:xfrm>
            <a:off x="1133681" y="2631205"/>
            <a:ext cx="2708275" cy="57468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44"/>
          <p:cNvSpPr>
            <a:spLocks noGrp="1"/>
          </p:cNvSpPr>
          <p:nvPr>
            <p:ph type="body" sz="quarter" idx="17"/>
          </p:nvPr>
        </p:nvSpPr>
        <p:spPr>
          <a:xfrm>
            <a:off x="1133681" y="3517090"/>
            <a:ext cx="2852737" cy="6032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7" name="Espace réservé du texte 46"/>
          <p:cNvSpPr>
            <a:spLocks noGrp="1"/>
          </p:cNvSpPr>
          <p:nvPr>
            <p:ph type="body" sz="quarter" idx="18"/>
          </p:nvPr>
        </p:nvSpPr>
        <p:spPr>
          <a:xfrm>
            <a:off x="3995738" y="1517650"/>
            <a:ext cx="4679950" cy="83820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Clr>
                <a:srgbClr val="FF4400"/>
              </a:buCl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9" name="Espace réservé du texte 48"/>
          <p:cNvSpPr>
            <a:spLocks noGrp="1"/>
          </p:cNvSpPr>
          <p:nvPr>
            <p:ph type="body" sz="quarter" idx="19"/>
          </p:nvPr>
        </p:nvSpPr>
        <p:spPr>
          <a:xfrm>
            <a:off x="4416425" y="2571750"/>
            <a:ext cx="4403725" cy="814388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51" name="Espace réservé du texte 50"/>
          <p:cNvSpPr>
            <a:spLocks noGrp="1"/>
          </p:cNvSpPr>
          <p:nvPr>
            <p:ph type="body" sz="quarter" idx="20"/>
          </p:nvPr>
        </p:nvSpPr>
        <p:spPr>
          <a:xfrm>
            <a:off x="4641850" y="3552825"/>
            <a:ext cx="4178300" cy="963613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94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 animBg="1"/>
      <p:bldP spid="25" grpId="0"/>
      <p:bldP spid="26" grpId="0"/>
      <p:bldP spid="27" grpId="0"/>
      <p:bldP spid="3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560" y="987574"/>
            <a:ext cx="3888432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87574"/>
            <a:ext cx="4100264" cy="35103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98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39" name="Groupe 38"/>
          <p:cNvGrpSpPr/>
          <p:nvPr userDrawn="1"/>
        </p:nvGrpSpPr>
        <p:grpSpPr>
          <a:xfrm flipH="1">
            <a:off x="-62322" y="799286"/>
            <a:ext cx="3648230" cy="1218702"/>
            <a:chOff x="4191901" y="774788"/>
            <a:chExt cx="4433746" cy="1157306"/>
          </a:xfrm>
        </p:grpSpPr>
        <p:grpSp>
          <p:nvGrpSpPr>
            <p:cNvPr id="40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2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3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1" name="AutoShape 7"/>
            <p:cNvSpPr>
              <a:spLocks/>
            </p:cNvSpPr>
            <p:nvPr/>
          </p:nvSpPr>
          <p:spPr bwMode="auto">
            <a:xfrm rot="16200000" flipH="1">
              <a:off x="7719283" y="1025729"/>
              <a:ext cx="1157306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44" name="Groupe 43"/>
          <p:cNvGrpSpPr/>
          <p:nvPr userDrawn="1"/>
        </p:nvGrpSpPr>
        <p:grpSpPr>
          <a:xfrm flipH="1">
            <a:off x="-62320" y="1707654"/>
            <a:ext cx="3842232" cy="1024574"/>
            <a:chOff x="3167850" y="1637579"/>
            <a:chExt cx="4669519" cy="972957"/>
          </a:xfrm>
        </p:grpSpPr>
        <p:grpSp>
          <p:nvGrpSpPr>
            <p:cNvPr id="45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47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48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6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49" name="Groupe 48"/>
          <p:cNvGrpSpPr/>
          <p:nvPr userDrawn="1"/>
        </p:nvGrpSpPr>
        <p:grpSpPr>
          <a:xfrm flipH="1">
            <a:off x="-62319" y="2610913"/>
            <a:ext cx="4011668" cy="910732"/>
            <a:chOff x="3567609" y="2499661"/>
            <a:chExt cx="4875436" cy="864851"/>
          </a:xfrm>
        </p:grpSpPr>
        <p:grpSp>
          <p:nvGrpSpPr>
            <p:cNvPr id="50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2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1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54" name="Groupe 53"/>
          <p:cNvGrpSpPr/>
          <p:nvPr userDrawn="1"/>
        </p:nvGrpSpPr>
        <p:grpSpPr>
          <a:xfrm flipH="1">
            <a:off x="-52126" y="3423978"/>
            <a:ext cx="4191034" cy="1005400"/>
            <a:chOff x="2222490" y="3273473"/>
            <a:chExt cx="5093422" cy="954750"/>
          </a:xfrm>
        </p:grpSpPr>
        <p:grpSp>
          <p:nvGrpSpPr>
            <p:cNvPr id="5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57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58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56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2313A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60" name="Rectangle 59"/>
          <p:cNvSpPr/>
          <p:nvPr userDrawn="1"/>
        </p:nvSpPr>
        <p:spPr>
          <a:xfrm>
            <a:off x="539552" y="148208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539552" y="2197606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39552" y="2928124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539552" y="36070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874100" y="1413344"/>
            <a:ext cx="2393950" cy="4429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/>
          </p:nvPr>
        </p:nvSpPr>
        <p:spPr>
          <a:xfrm>
            <a:off x="894945" y="2092572"/>
            <a:ext cx="2536825" cy="53055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900113" y="2837810"/>
            <a:ext cx="2614613" cy="4365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0" name="Espace réservé du texte 79"/>
          <p:cNvSpPr>
            <a:spLocks noGrp="1"/>
          </p:cNvSpPr>
          <p:nvPr>
            <p:ph type="body" sz="quarter" idx="13"/>
          </p:nvPr>
        </p:nvSpPr>
        <p:spPr>
          <a:xfrm>
            <a:off x="900113" y="3496526"/>
            <a:ext cx="2736850" cy="519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2" name="Espace réservé du texte 81"/>
          <p:cNvSpPr>
            <a:spLocks noGrp="1"/>
          </p:cNvSpPr>
          <p:nvPr>
            <p:ph type="body" sz="quarter" idx="14"/>
          </p:nvPr>
        </p:nvSpPr>
        <p:spPr>
          <a:xfrm>
            <a:off x="3779838" y="1301750"/>
            <a:ext cx="4464570" cy="71596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858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00250" indent="-1714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4" name="Espace réservé du texte 83"/>
          <p:cNvSpPr>
            <a:spLocks noGrp="1"/>
          </p:cNvSpPr>
          <p:nvPr>
            <p:ph type="body" sz="quarter" idx="15"/>
          </p:nvPr>
        </p:nvSpPr>
        <p:spPr>
          <a:xfrm>
            <a:off x="3949700" y="2066925"/>
            <a:ext cx="4619054" cy="720849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6" name="Espace réservé du texte 85"/>
          <p:cNvSpPr>
            <a:spLocks noGrp="1"/>
          </p:cNvSpPr>
          <p:nvPr>
            <p:ph type="body" sz="quarter" idx="16"/>
          </p:nvPr>
        </p:nvSpPr>
        <p:spPr>
          <a:xfrm>
            <a:off x="4138908" y="2859782"/>
            <a:ext cx="4699721" cy="6794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tabLst>
                <a:tab pos="27305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88" name="Espace réservé du texte 87"/>
          <p:cNvSpPr>
            <a:spLocks noGrp="1"/>
          </p:cNvSpPr>
          <p:nvPr>
            <p:ph type="body" sz="quarter" idx="17"/>
          </p:nvPr>
        </p:nvSpPr>
        <p:spPr>
          <a:xfrm>
            <a:off x="4284663" y="3606801"/>
            <a:ext cx="4824412" cy="765150"/>
          </a:xfrm>
          <a:prstGeom prst="rect">
            <a:avLst/>
          </a:prstGeom>
        </p:spPr>
        <p:txBody>
          <a:bodyPr/>
          <a:lstStyle>
            <a:lvl1pPr marL="176213" indent="-176213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4400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0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6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grpSp>
        <p:nvGrpSpPr>
          <p:cNvPr id="65" name="Groupe 64"/>
          <p:cNvGrpSpPr/>
          <p:nvPr userDrawn="1"/>
        </p:nvGrpSpPr>
        <p:grpSpPr>
          <a:xfrm flipH="1">
            <a:off x="-89379" y="971408"/>
            <a:ext cx="3675288" cy="957460"/>
            <a:chOff x="4191901" y="760238"/>
            <a:chExt cx="4466631" cy="1163616"/>
          </a:xfrm>
        </p:grpSpPr>
        <p:grpSp>
          <p:nvGrpSpPr>
            <p:cNvPr id="67" name="Group 185"/>
            <p:cNvGrpSpPr/>
            <p:nvPr/>
          </p:nvGrpSpPr>
          <p:grpSpPr>
            <a:xfrm>
              <a:off x="4191901" y="1251318"/>
              <a:ext cx="3814417" cy="672536"/>
              <a:chOff x="5589201" y="1668423"/>
              <a:chExt cx="5085889" cy="896715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69" name="AutoShape 2"/>
              <p:cNvSpPr>
                <a:spLocks/>
              </p:cNvSpPr>
              <p:nvPr/>
            </p:nvSpPr>
            <p:spPr bwMode="auto">
              <a:xfrm rot="16200000" flipH="1">
                <a:off x="6320206" y="937418"/>
                <a:ext cx="896713" cy="235872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0" name="AutoShape 2"/>
              <p:cNvSpPr>
                <a:spLocks/>
              </p:cNvSpPr>
              <p:nvPr/>
            </p:nvSpPr>
            <p:spPr bwMode="auto">
              <a:xfrm rot="16200000" flipH="1">
                <a:off x="8461946" y="351994"/>
                <a:ext cx="896713" cy="352957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642"/>
                    </a:lnTo>
                    <a:lnTo>
                      <a:pt x="10755" y="0"/>
                    </a:lnTo>
                    <a:lnTo>
                      <a:pt x="21600" y="4642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3185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68" name="AutoShape 7"/>
            <p:cNvSpPr>
              <a:spLocks/>
            </p:cNvSpPr>
            <p:nvPr/>
          </p:nvSpPr>
          <p:spPr bwMode="auto">
            <a:xfrm rot="16200000" flipH="1">
              <a:off x="7752167" y="1011180"/>
              <a:ext cx="115730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148" y="21600"/>
                  </a:moveTo>
                  <a:lnTo>
                    <a:pt x="0" y="21600"/>
                  </a:lnTo>
                  <a:lnTo>
                    <a:pt x="9018" y="0"/>
                  </a:lnTo>
                  <a:lnTo>
                    <a:pt x="21600" y="0"/>
                  </a:lnTo>
                  <a:close/>
                  <a:moveTo>
                    <a:pt x="16148" y="21600"/>
                  </a:moveTo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/>
            </a:p>
          </p:txBody>
        </p:sp>
      </p:grpSp>
      <p:grpSp>
        <p:nvGrpSpPr>
          <p:cNvPr id="71" name="Groupe 70"/>
          <p:cNvGrpSpPr/>
          <p:nvPr userDrawn="1"/>
        </p:nvGrpSpPr>
        <p:grpSpPr>
          <a:xfrm flipH="1">
            <a:off x="-62320" y="1657048"/>
            <a:ext cx="3842232" cy="800581"/>
            <a:chOff x="3167850" y="1637579"/>
            <a:chExt cx="4669519" cy="972957"/>
          </a:xfrm>
        </p:grpSpPr>
        <p:grpSp>
          <p:nvGrpSpPr>
            <p:cNvPr id="72" name="Group 186"/>
            <p:cNvGrpSpPr/>
            <p:nvPr/>
          </p:nvGrpSpPr>
          <p:grpSpPr>
            <a:xfrm>
              <a:off x="3167850" y="1924992"/>
              <a:ext cx="4044364" cy="680501"/>
              <a:chOff x="4223801" y="2566656"/>
              <a:chExt cx="5392485" cy="90733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4" name="AutoShape 5"/>
              <p:cNvSpPr>
                <a:spLocks/>
              </p:cNvSpPr>
              <p:nvPr/>
            </p:nvSpPr>
            <p:spPr bwMode="auto">
              <a:xfrm rot="16200000" flipH="1">
                <a:off x="7107509" y="965212"/>
                <a:ext cx="907334" cy="4110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75" name="AutoShape 5"/>
              <p:cNvSpPr>
                <a:spLocks/>
              </p:cNvSpPr>
              <p:nvPr/>
            </p:nvSpPr>
            <p:spPr bwMode="auto">
              <a:xfrm rot="16200000" flipH="1">
                <a:off x="5478899" y="1311558"/>
                <a:ext cx="907332" cy="3417528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3207"/>
                    </a:lnTo>
                    <a:lnTo>
                      <a:pt x="10755" y="0"/>
                    </a:lnTo>
                    <a:lnTo>
                      <a:pt x="21600" y="320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3" name="AutoShape 10"/>
            <p:cNvSpPr>
              <a:spLocks/>
            </p:cNvSpPr>
            <p:nvPr/>
          </p:nvSpPr>
          <p:spPr bwMode="auto">
            <a:xfrm rot="16200000" flipH="1">
              <a:off x="7023179" y="1796346"/>
              <a:ext cx="972957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9228" y="21600"/>
                  </a:moveTo>
                  <a:lnTo>
                    <a:pt x="0" y="21600"/>
                  </a:lnTo>
                  <a:lnTo>
                    <a:pt x="6493" y="0"/>
                  </a:lnTo>
                  <a:lnTo>
                    <a:pt x="21600" y="0"/>
                  </a:lnTo>
                  <a:close/>
                  <a:moveTo>
                    <a:pt x="19228" y="21600"/>
                  </a:moveTo>
                </a:path>
              </a:pathLst>
            </a:custGeom>
            <a:solidFill>
              <a:srgbClr val="67B9CF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76" name="Groupe 75"/>
          <p:cNvGrpSpPr/>
          <p:nvPr userDrawn="1"/>
        </p:nvGrpSpPr>
        <p:grpSpPr>
          <a:xfrm flipH="1">
            <a:off x="-62319" y="2366396"/>
            <a:ext cx="4011668" cy="711627"/>
            <a:chOff x="3567609" y="2499661"/>
            <a:chExt cx="4875436" cy="864851"/>
          </a:xfrm>
        </p:grpSpPr>
        <p:grpSp>
          <p:nvGrpSpPr>
            <p:cNvPr id="77" name="Group 187"/>
            <p:cNvGrpSpPr/>
            <p:nvPr/>
          </p:nvGrpSpPr>
          <p:grpSpPr>
            <a:xfrm>
              <a:off x="3567609" y="2605276"/>
              <a:ext cx="4250286" cy="671404"/>
              <a:chOff x="4756811" y="3473697"/>
              <a:chExt cx="5667048" cy="895203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79" name="AutoShape 4"/>
              <p:cNvSpPr>
                <a:spLocks/>
              </p:cNvSpPr>
              <p:nvPr/>
            </p:nvSpPr>
            <p:spPr bwMode="auto">
              <a:xfrm rot="16200000" flipH="1">
                <a:off x="7805093" y="1750134"/>
                <a:ext cx="895195" cy="434233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81" name="AutoShape 4"/>
              <p:cNvSpPr>
                <a:spLocks/>
              </p:cNvSpPr>
              <p:nvPr/>
            </p:nvSpPr>
            <p:spPr bwMode="auto">
              <a:xfrm rot="16200000" flipH="1">
                <a:off x="5613323" y="2617185"/>
                <a:ext cx="895198" cy="2608221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4200"/>
                    </a:lnTo>
                    <a:lnTo>
                      <a:pt x="10755" y="0"/>
                    </a:lnTo>
                    <a:lnTo>
                      <a:pt x="21600" y="4200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8" name="AutoShape 9"/>
            <p:cNvSpPr>
              <a:spLocks/>
            </p:cNvSpPr>
            <p:nvPr/>
          </p:nvSpPr>
          <p:spPr bwMode="auto">
            <a:xfrm rot="16200000" flipH="1">
              <a:off x="7682908" y="2604375"/>
              <a:ext cx="864851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0" y="21600"/>
                  </a:lnTo>
                  <a:lnTo>
                    <a:pt x="2665" y="0"/>
                  </a:lnTo>
                  <a:lnTo>
                    <a:pt x="19356" y="0"/>
                  </a:lnTo>
                  <a:close/>
                  <a:moveTo>
                    <a:pt x="21600" y="21600"/>
                  </a:moveTo>
                </a:path>
              </a:pathLst>
            </a:custGeom>
            <a:solidFill>
              <a:srgbClr val="143740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83" name="Groupe 82"/>
          <p:cNvGrpSpPr/>
          <p:nvPr userDrawn="1"/>
        </p:nvGrpSpPr>
        <p:grpSpPr>
          <a:xfrm flipH="1">
            <a:off x="-51082" y="3003924"/>
            <a:ext cx="4191034" cy="785600"/>
            <a:chOff x="2222490" y="3273473"/>
            <a:chExt cx="5093422" cy="954750"/>
          </a:xfrm>
        </p:grpSpPr>
        <p:grpSp>
          <p:nvGrpSpPr>
            <p:cNvPr id="85" name="Group 188"/>
            <p:cNvGrpSpPr/>
            <p:nvPr/>
          </p:nvGrpSpPr>
          <p:grpSpPr>
            <a:xfrm>
              <a:off x="2222490" y="3273473"/>
              <a:ext cx="4476300" cy="685053"/>
              <a:chOff x="2963317" y="4364631"/>
              <a:chExt cx="5968400" cy="913404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89" name="AutoShape 6"/>
              <p:cNvSpPr>
                <a:spLocks/>
              </p:cNvSpPr>
              <p:nvPr/>
            </p:nvSpPr>
            <p:spPr bwMode="auto">
              <a:xfrm rot="16200000" flipH="1">
                <a:off x="6852581" y="3198898"/>
                <a:ext cx="913403" cy="324486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0" name="AutoShape 6"/>
              <p:cNvSpPr>
                <a:spLocks/>
              </p:cNvSpPr>
              <p:nvPr/>
            </p:nvSpPr>
            <p:spPr bwMode="auto">
              <a:xfrm rot="16200000" flipH="1">
                <a:off x="4556192" y="2771758"/>
                <a:ext cx="913402" cy="409915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2496"/>
                    </a:lnTo>
                    <a:lnTo>
                      <a:pt x="10755" y="0"/>
                    </a:lnTo>
                    <a:lnTo>
                      <a:pt x="21600" y="2496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rgbClr val="1A7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87" name="AutoShape 11"/>
            <p:cNvSpPr>
              <a:spLocks/>
            </p:cNvSpPr>
            <p:nvPr/>
          </p:nvSpPr>
          <p:spPr bwMode="auto">
            <a:xfrm rot="16200000" flipH="1">
              <a:off x="6510825" y="3423136"/>
              <a:ext cx="954750" cy="65542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23" y="21600"/>
                  </a:moveTo>
                  <a:lnTo>
                    <a:pt x="21600" y="21600"/>
                  </a:lnTo>
                  <a:lnTo>
                    <a:pt x="15509" y="0"/>
                  </a:lnTo>
                  <a:lnTo>
                    <a:pt x="0" y="0"/>
                  </a:lnTo>
                  <a:close/>
                  <a:moveTo>
                    <a:pt x="2023" y="21600"/>
                  </a:moveTo>
                </a:path>
              </a:pathLst>
            </a:custGeom>
            <a:solidFill>
              <a:srgbClr val="135883"/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grpSp>
        <p:nvGrpSpPr>
          <p:cNvPr id="91" name="Groupe 90"/>
          <p:cNvGrpSpPr/>
          <p:nvPr userDrawn="1"/>
        </p:nvGrpSpPr>
        <p:grpSpPr>
          <a:xfrm flipH="1">
            <a:off x="-53072" y="3558794"/>
            <a:ext cx="4409047" cy="933543"/>
            <a:chOff x="3552408" y="3956252"/>
            <a:chExt cx="5358374" cy="1134548"/>
          </a:xfrm>
        </p:grpSpPr>
        <p:grpSp>
          <p:nvGrpSpPr>
            <p:cNvPr id="92" name="Group 189"/>
            <p:cNvGrpSpPr/>
            <p:nvPr/>
          </p:nvGrpSpPr>
          <p:grpSpPr>
            <a:xfrm>
              <a:off x="3552408" y="3956253"/>
              <a:ext cx="4730010" cy="677090"/>
              <a:chOff x="4736543" y="5274998"/>
              <a:chExt cx="6306681" cy="902786"/>
            </a:xfrm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</p:grpSpPr>
          <p:sp>
            <p:nvSpPr>
              <p:cNvPr id="94" name="AutoShape 3"/>
              <p:cNvSpPr>
                <a:spLocks/>
              </p:cNvSpPr>
              <p:nvPr/>
            </p:nvSpPr>
            <p:spPr bwMode="auto">
              <a:xfrm rot="16200000" flipH="1">
                <a:off x="7438493" y="2573053"/>
                <a:ext cx="902783" cy="630667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  <p:sp>
            <p:nvSpPr>
              <p:cNvPr id="95" name="AutoShape 3"/>
              <p:cNvSpPr>
                <a:spLocks/>
              </p:cNvSpPr>
              <p:nvPr/>
            </p:nvSpPr>
            <p:spPr bwMode="auto">
              <a:xfrm rot="16200000" flipH="1">
                <a:off x="5275815" y="4735726"/>
                <a:ext cx="902783" cy="198132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0" y="21600"/>
                    </a:lnTo>
                    <a:lnTo>
                      <a:pt x="0" y="5527"/>
                    </a:lnTo>
                    <a:lnTo>
                      <a:pt x="10755" y="0"/>
                    </a:lnTo>
                    <a:lnTo>
                      <a:pt x="21600" y="5527"/>
                    </a:lnTo>
                    <a:close/>
                    <a:moveTo>
                      <a:pt x="21600" y="2160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noProof="0" dirty="0"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93" name="AutoShape 8"/>
            <p:cNvSpPr>
              <a:spLocks/>
            </p:cNvSpPr>
            <p:nvPr/>
          </p:nvSpPr>
          <p:spPr bwMode="auto">
            <a:xfrm rot="16200000" flipH="1">
              <a:off x="8015797" y="4195814"/>
              <a:ext cx="1134548" cy="6554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25" y="21600"/>
                  </a:moveTo>
                  <a:lnTo>
                    <a:pt x="21600" y="21600"/>
                  </a:lnTo>
                  <a:lnTo>
                    <a:pt x="12837" y="0"/>
                  </a:lnTo>
                  <a:lnTo>
                    <a:pt x="0" y="0"/>
                  </a:lnTo>
                  <a:close/>
                  <a:moveTo>
                    <a:pt x="5125" y="21600"/>
                  </a:move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dist="38100" dir="5400000" algn="ctr" rotWithShape="0">
                <a:srgbClr val="000000">
                  <a:alpha val="1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96" name="AutoShape 123"/>
          <p:cNvSpPr>
            <a:spLocks/>
          </p:cNvSpPr>
          <p:nvPr userDrawn="1"/>
        </p:nvSpPr>
        <p:spPr bwMode="auto">
          <a:xfrm>
            <a:off x="3059832" y="3202724"/>
            <a:ext cx="148907" cy="129263"/>
          </a:xfrm>
          <a:custGeom>
            <a:avLst/>
            <a:gdLst>
              <a:gd name="T0" fmla="*/ 2416233 w 21432"/>
              <a:gd name="T1" fmla="*/ 37812138 h 21485"/>
              <a:gd name="T2" fmla="*/ 2425980 w 21432"/>
              <a:gd name="T3" fmla="*/ 33079070 h 21485"/>
              <a:gd name="T4" fmla="*/ 23225606 w 21432"/>
              <a:gd name="T5" fmla="*/ 24721385 h 21485"/>
              <a:gd name="T6" fmla="*/ 34998791 w 21432"/>
              <a:gd name="T7" fmla="*/ 24718284 h 21485"/>
              <a:gd name="T8" fmla="*/ 68774403 w 21432"/>
              <a:gd name="T9" fmla="*/ 38258726 h 21485"/>
              <a:gd name="T10" fmla="*/ 80536849 w 21432"/>
              <a:gd name="T11" fmla="*/ 38255998 h 21485"/>
              <a:gd name="T12" fmla="*/ 173090229 w 21432"/>
              <a:gd name="T13" fmla="*/ 979326 h 21485"/>
              <a:gd name="T14" fmla="*/ 184872278 w 21432"/>
              <a:gd name="T15" fmla="*/ 967608 h 21485"/>
              <a:gd name="T16" fmla="*/ 205565313 w 21432"/>
              <a:gd name="T17" fmla="*/ 9222663 h 21485"/>
              <a:gd name="T18" fmla="*/ 205594663 w 21432"/>
              <a:gd name="T19" fmla="*/ 13944012 h 21485"/>
              <a:gd name="T20" fmla="*/ 93348409 w 21432"/>
              <a:gd name="T21" fmla="*/ 59148889 h 21485"/>
              <a:gd name="T22" fmla="*/ 79158990 w 21432"/>
              <a:gd name="T23" fmla="*/ 61517000 h 21485"/>
              <a:gd name="T24" fmla="*/ 69462742 w 21432"/>
              <a:gd name="T25" fmla="*/ 61517000 h 21485"/>
              <a:gd name="T26" fmla="*/ 55263567 w 21432"/>
              <a:gd name="T27" fmla="*/ 59148889 h 21485"/>
              <a:gd name="T28" fmla="*/ 2416233 w 21432"/>
              <a:gd name="T29" fmla="*/ 37812138 h 21485"/>
              <a:gd name="T30" fmla="*/ 2416233 w 21432"/>
              <a:gd name="T31" fmla="*/ 37812138 h 2148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1432" h="21485">
                <a:moveTo>
                  <a:pt x="249" y="13206"/>
                </a:moveTo>
                <a:cubicBezTo>
                  <a:pt x="-84" y="12751"/>
                  <a:pt x="-83" y="12007"/>
                  <a:pt x="250" y="11553"/>
                </a:cubicBezTo>
                <a:lnTo>
                  <a:pt x="2393" y="8634"/>
                </a:lnTo>
                <a:cubicBezTo>
                  <a:pt x="2726" y="8180"/>
                  <a:pt x="3272" y="8180"/>
                  <a:pt x="3606" y="8633"/>
                </a:cubicBezTo>
                <a:lnTo>
                  <a:pt x="7086" y="13362"/>
                </a:lnTo>
                <a:cubicBezTo>
                  <a:pt x="7420" y="13816"/>
                  <a:pt x="7965" y="13815"/>
                  <a:pt x="8298" y="13361"/>
                </a:cubicBezTo>
                <a:lnTo>
                  <a:pt x="17834" y="342"/>
                </a:lnTo>
                <a:cubicBezTo>
                  <a:pt x="18167" y="-113"/>
                  <a:pt x="18713" y="-115"/>
                  <a:pt x="19048" y="338"/>
                </a:cubicBezTo>
                <a:lnTo>
                  <a:pt x="21180" y="3221"/>
                </a:lnTo>
                <a:cubicBezTo>
                  <a:pt x="21515" y="3674"/>
                  <a:pt x="21516" y="4416"/>
                  <a:pt x="21183" y="4870"/>
                </a:cubicBezTo>
                <a:lnTo>
                  <a:pt x="9618" y="20658"/>
                </a:lnTo>
                <a:cubicBezTo>
                  <a:pt x="9285" y="21113"/>
                  <a:pt x="8627" y="21485"/>
                  <a:pt x="8156" y="21485"/>
                </a:cubicBezTo>
                <a:lnTo>
                  <a:pt x="7157" y="21485"/>
                </a:lnTo>
                <a:cubicBezTo>
                  <a:pt x="6685" y="21485"/>
                  <a:pt x="6027" y="21112"/>
                  <a:pt x="5694" y="20658"/>
                </a:cubicBezTo>
                <a:lnTo>
                  <a:pt x="249" y="13206"/>
                </a:lnTo>
                <a:close/>
                <a:moveTo>
                  <a:pt x="249" y="13206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 noProof="0" dirty="0">
              <a:latin typeface="Lato Regular"/>
              <a:cs typeface="Lato Regular"/>
            </a:endParaRPr>
          </a:p>
        </p:txBody>
      </p:sp>
      <p:grpSp>
        <p:nvGrpSpPr>
          <p:cNvPr id="97" name="Group 340"/>
          <p:cNvGrpSpPr>
            <a:grpSpLocks/>
          </p:cNvGrpSpPr>
          <p:nvPr userDrawn="1"/>
        </p:nvGrpSpPr>
        <p:grpSpPr bwMode="auto">
          <a:xfrm>
            <a:off x="3034000" y="1535855"/>
            <a:ext cx="237074" cy="216157"/>
            <a:chOff x="0" y="0"/>
            <a:chExt cx="582" cy="533"/>
          </a:xfrm>
          <a:solidFill>
            <a:srgbClr val="FFFFFF"/>
          </a:solidFill>
        </p:grpSpPr>
        <p:sp>
          <p:nvSpPr>
            <p:cNvPr id="98" name="AutoShape 337"/>
            <p:cNvSpPr>
              <a:spLocks/>
            </p:cNvSpPr>
            <p:nvPr/>
          </p:nvSpPr>
          <p:spPr bwMode="auto">
            <a:xfrm>
              <a:off x="0" y="0"/>
              <a:ext cx="386" cy="5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19117" y="19801"/>
                  </a:moveTo>
                  <a:lnTo>
                    <a:pt x="2483" y="19801"/>
                  </a:lnTo>
                  <a:lnTo>
                    <a:pt x="2483" y="6326"/>
                  </a:lnTo>
                  <a:lnTo>
                    <a:pt x="8722" y="6326"/>
                  </a:lnTo>
                  <a:lnTo>
                    <a:pt x="8722" y="1800"/>
                  </a:lnTo>
                  <a:lnTo>
                    <a:pt x="19117" y="1800"/>
                  </a:lnTo>
                  <a:lnTo>
                    <a:pt x="19117" y="3686"/>
                  </a:lnTo>
                  <a:lnTo>
                    <a:pt x="21418" y="2019"/>
                  </a:lnTo>
                  <a:lnTo>
                    <a:pt x="21600" y="1887"/>
                  </a:lnTo>
                  <a:lnTo>
                    <a:pt x="21600" y="0"/>
                  </a:lnTo>
                  <a:lnTo>
                    <a:pt x="6239" y="0"/>
                  </a:lnTo>
                  <a:lnTo>
                    <a:pt x="6239" y="14"/>
                  </a:lnTo>
                  <a:lnTo>
                    <a:pt x="0" y="4526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3533"/>
                  </a:lnTo>
                  <a:lnTo>
                    <a:pt x="19117" y="15332"/>
                  </a:lnTo>
                  <a:lnTo>
                    <a:pt x="19117" y="19801"/>
                  </a:lnTo>
                  <a:close/>
                  <a:moveTo>
                    <a:pt x="19117" y="1980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99" name="AutoShape 338"/>
            <p:cNvSpPr>
              <a:spLocks/>
            </p:cNvSpPr>
            <p:nvPr/>
          </p:nvSpPr>
          <p:spPr bwMode="auto">
            <a:xfrm>
              <a:off x="136" y="80"/>
              <a:ext cx="362" cy="3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600" h="21600">
                  <a:moveTo>
                    <a:pt x="2322" y="14460"/>
                  </a:moveTo>
                  <a:lnTo>
                    <a:pt x="2320" y="14460"/>
                  </a:lnTo>
                  <a:lnTo>
                    <a:pt x="2320" y="14462"/>
                  </a:lnTo>
                  <a:lnTo>
                    <a:pt x="2319" y="14462"/>
                  </a:lnTo>
                  <a:lnTo>
                    <a:pt x="2320" y="14462"/>
                  </a:lnTo>
                  <a:lnTo>
                    <a:pt x="0" y="21600"/>
                  </a:lnTo>
                  <a:lnTo>
                    <a:pt x="7138" y="19281"/>
                  </a:lnTo>
                  <a:lnTo>
                    <a:pt x="7139" y="19281"/>
                  </a:lnTo>
                  <a:lnTo>
                    <a:pt x="7140" y="19280"/>
                  </a:lnTo>
                  <a:lnTo>
                    <a:pt x="7140" y="19279"/>
                  </a:lnTo>
                  <a:lnTo>
                    <a:pt x="21600" y="4819"/>
                  </a:lnTo>
                  <a:lnTo>
                    <a:pt x="16781" y="0"/>
                  </a:lnTo>
                  <a:lnTo>
                    <a:pt x="2322" y="14460"/>
                  </a:lnTo>
                  <a:close/>
                  <a:moveTo>
                    <a:pt x="16793" y="2489"/>
                  </a:moveTo>
                  <a:lnTo>
                    <a:pt x="17588" y="3282"/>
                  </a:lnTo>
                  <a:lnTo>
                    <a:pt x="5634" y="15236"/>
                  </a:lnTo>
                  <a:lnTo>
                    <a:pt x="4840" y="14442"/>
                  </a:lnTo>
                  <a:lnTo>
                    <a:pt x="16793" y="2489"/>
                  </a:lnTo>
                  <a:close/>
                  <a:moveTo>
                    <a:pt x="16793" y="2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  <p:sp>
          <p:nvSpPr>
            <p:cNvPr id="100" name="AutoShape 339"/>
            <p:cNvSpPr>
              <a:spLocks/>
            </p:cNvSpPr>
            <p:nvPr/>
          </p:nvSpPr>
          <p:spPr bwMode="auto">
            <a:xfrm>
              <a:off x="448" y="0"/>
              <a:ext cx="134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7"/>
                  </a:moveTo>
                  <a:lnTo>
                    <a:pt x="8575" y="0"/>
                  </a:lnTo>
                  <a:lnTo>
                    <a:pt x="21600" y="13023"/>
                  </a:lnTo>
                  <a:lnTo>
                    <a:pt x="13025" y="21600"/>
                  </a:lnTo>
                  <a:lnTo>
                    <a:pt x="0" y="8577"/>
                  </a:lnTo>
                  <a:close/>
                  <a:moveTo>
                    <a:pt x="0" y="8577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noProof="0" dirty="0">
                <a:latin typeface="Lato Regular"/>
                <a:cs typeface="Lato Regular"/>
              </a:endParaRPr>
            </a:p>
          </p:txBody>
        </p:sp>
      </p:grpSp>
      <p:sp>
        <p:nvSpPr>
          <p:cNvPr id="102" name="Rectangle 101"/>
          <p:cNvSpPr/>
          <p:nvPr userDrawn="1"/>
        </p:nvSpPr>
        <p:spPr>
          <a:xfrm>
            <a:off x="539552" y="1470810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539552" y="201058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539552" y="2557409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539552" y="3088398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539552" y="3664232"/>
            <a:ext cx="343784" cy="3462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68580" tIns="34290" rIns="274320" bIns="34290" rtlCol="0" anchor="ctr">
            <a:spAutoFit/>
          </a:bodyPr>
          <a:lstStyle/>
          <a:p>
            <a:r>
              <a:rPr lang="en-US" noProof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noProof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Picture 2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738139"/>
            <a:ext cx="219936" cy="198438"/>
          </a:xfrm>
          <a:prstGeom prst="rect">
            <a:avLst/>
          </a:prstGeom>
        </p:spPr>
      </p:pic>
      <p:pic>
        <p:nvPicPr>
          <p:cNvPr id="112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12" y="2073059"/>
            <a:ext cx="219936" cy="219936"/>
          </a:xfrm>
          <a:prstGeom prst="rect">
            <a:avLst/>
          </a:prstGeom>
        </p:spPr>
      </p:pic>
      <p:pic>
        <p:nvPicPr>
          <p:cNvPr id="113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560" y="2632136"/>
            <a:ext cx="214297" cy="219936"/>
          </a:xfrm>
          <a:prstGeom prst="rect">
            <a:avLst/>
          </a:prstGeom>
        </p:spPr>
      </p:pic>
      <p:sp>
        <p:nvSpPr>
          <p:cNvPr id="8" name="Espace réservé du contenu 7"/>
          <p:cNvSpPr>
            <a:spLocks noGrp="1"/>
          </p:cNvSpPr>
          <p:nvPr>
            <p:ph sz="quarter" idx="10"/>
          </p:nvPr>
        </p:nvSpPr>
        <p:spPr>
          <a:xfrm>
            <a:off x="3779838" y="1478756"/>
            <a:ext cx="4895850" cy="3383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1"/>
          </p:nvPr>
        </p:nvSpPr>
        <p:spPr>
          <a:xfrm>
            <a:off x="3949700" y="2057401"/>
            <a:ext cx="4943475" cy="30899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4067175" y="2632076"/>
            <a:ext cx="5041900" cy="3217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140200" y="3201989"/>
            <a:ext cx="5003800" cy="307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4"/>
          </p:nvPr>
        </p:nvSpPr>
        <p:spPr>
          <a:xfrm>
            <a:off x="4356100" y="3738563"/>
            <a:ext cx="4787900" cy="3778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5"/>
          </p:nvPr>
        </p:nvSpPr>
        <p:spPr>
          <a:xfrm>
            <a:off x="824848" y="1421604"/>
            <a:ext cx="2157412" cy="42983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2" name="Espace réservé du contenu 21"/>
          <p:cNvSpPr>
            <a:spLocks noGrp="1"/>
          </p:cNvSpPr>
          <p:nvPr>
            <p:ph sz="quarter" idx="16"/>
          </p:nvPr>
        </p:nvSpPr>
        <p:spPr>
          <a:xfrm>
            <a:off x="827088" y="1948872"/>
            <a:ext cx="2101850" cy="4341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17"/>
          </p:nvPr>
        </p:nvSpPr>
        <p:spPr>
          <a:xfrm>
            <a:off x="827088" y="2498978"/>
            <a:ext cx="2051050" cy="446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8"/>
          </p:nvPr>
        </p:nvSpPr>
        <p:spPr>
          <a:xfrm>
            <a:off x="827088" y="3045867"/>
            <a:ext cx="2051050" cy="4547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19"/>
          </p:nvPr>
        </p:nvSpPr>
        <p:spPr>
          <a:xfrm>
            <a:off x="827088" y="3599295"/>
            <a:ext cx="2048020" cy="4524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222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2" grpId="0"/>
      <p:bldP spid="103" grpId="0"/>
      <p:bldP spid="104" grpId="0"/>
      <p:bldP spid="109" grpId="0"/>
      <p:bldP spid="110" grpId="0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ex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10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1551067" y="1139847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1518537" y="3219822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Ellipse 1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251888"/>
            <a:ext cx="274422" cy="274422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158665"/>
            <a:ext cx="231817" cy="260957"/>
          </a:xfrm>
          <a:prstGeom prst="rect">
            <a:avLst/>
          </a:prstGeom>
        </p:spPr>
      </p:pic>
      <p:sp>
        <p:nvSpPr>
          <p:cNvPr id="23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5536" y="1491630"/>
            <a:ext cx="2880320" cy="1466755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6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558377"/>
            <a:ext cx="3513273" cy="115170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7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5724128" y="3395768"/>
            <a:ext cx="3141572" cy="126421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8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29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86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9" grpId="0" animBg="1"/>
      <p:bldP spid="2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inter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6" name="Espace réservé du numéro de diapositive 3"/>
          <p:cNvSpPr txBox="1">
            <a:spLocks/>
          </p:cNvSpPr>
          <p:nvPr userDrawn="1"/>
        </p:nvSpPr>
        <p:spPr>
          <a:xfrm>
            <a:off x="8568754" y="4854096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1237791" y="2675116"/>
            <a:ext cx="1606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US" sz="1600" b="1" baseline="0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WON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/>
          <p:cNvSpPr txBox="1"/>
          <p:nvPr userDrawn="1"/>
        </p:nvSpPr>
        <p:spPr>
          <a:xfrm>
            <a:off x="6163173" y="2996167"/>
            <a:ext cx="934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 userDrawn="1"/>
        </p:nvSpPr>
        <p:spPr>
          <a:xfrm>
            <a:off x="3465159" y="3947778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 userDrawn="1"/>
        </p:nvSpPr>
        <p:spPr>
          <a:xfrm>
            <a:off x="1473112" y="1225084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smtClean="0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  <a:endParaRPr lang="en-US" sz="1600" b="1" noProof="0" dirty="0">
              <a:solidFill>
                <a:srgbClr val="FF3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 3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554" y="1222724"/>
            <a:ext cx="328194" cy="338104"/>
          </a:xfrm>
          <a:prstGeom prst="rect">
            <a:avLst/>
          </a:prstGeom>
        </p:spPr>
      </p:pic>
      <p:sp>
        <p:nvSpPr>
          <p:cNvPr id="38" name="Ellipse 37"/>
          <p:cNvSpPr/>
          <p:nvPr userDrawn="1"/>
        </p:nvSpPr>
        <p:spPr>
          <a:xfrm>
            <a:off x="943379" y="2715705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 smtClean="0">
                <a:latin typeface="Arial Rounded MT Bold" panose="020F0704030504030204" pitchFamily="34" charset="0"/>
                <a:cs typeface="Aharoni" panose="02010803020104030203" pitchFamily="2" charset="-79"/>
              </a:rPr>
              <a:t>?</a:t>
            </a:r>
            <a:endParaRPr lang="en-US" sz="1600" noProof="0" dirty="0">
              <a:latin typeface="Arial Rounded MT Bold" panose="020F0704030504030204" pitchFamily="34" charset="0"/>
              <a:cs typeface="Aharoni" panose="02010803020104030203" pitchFamily="2" charset="-79"/>
            </a:endParaRPr>
          </a:p>
        </p:txBody>
      </p:sp>
      <p:sp>
        <p:nvSpPr>
          <p:cNvPr id="39" name="Ellipse 38"/>
          <p:cNvSpPr/>
          <p:nvPr userDrawn="1"/>
        </p:nvSpPr>
        <p:spPr>
          <a:xfrm>
            <a:off x="5940152" y="3035728"/>
            <a:ext cx="259432" cy="259432"/>
          </a:xfrm>
          <a:prstGeom prst="ellipse">
            <a:avLst/>
          </a:prstGeom>
          <a:solidFill>
            <a:srgbClr val="FF3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0" dirty="0">
                <a:latin typeface="Arial Rounded MT Bold" panose="020F0704030504030204" pitchFamily="34" charset="0"/>
                <a:cs typeface="Aharoni" panose="02010803020104030203" pitchFamily="2" charset="-79"/>
              </a:rPr>
              <a:t>!</a:t>
            </a:r>
          </a:p>
        </p:txBody>
      </p:sp>
      <p:pic>
        <p:nvPicPr>
          <p:cNvPr id="40" name="Image 3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7428" y="3967012"/>
            <a:ext cx="274422" cy="274422"/>
          </a:xfrm>
          <a:prstGeom prst="rect">
            <a:avLst/>
          </a:prstGeom>
        </p:spPr>
      </p:pic>
      <p:sp>
        <p:nvSpPr>
          <p:cNvPr id="41" name="15 Arco"/>
          <p:cNvSpPr>
            <a:spLocks noChangeAspect="1"/>
          </p:cNvSpPr>
          <p:nvPr userDrawn="1"/>
        </p:nvSpPr>
        <p:spPr>
          <a:xfrm rot="1780664" flipV="1">
            <a:off x="3361427" y="1545231"/>
            <a:ext cx="2264741" cy="2264741"/>
          </a:xfrm>
          <a:prstGeom prst="arc">
            <a:avLst>
              <a:gd name="adj1" fmla="val 7217050"/>
              <a:gd name="adj2" fmla="val 3725263"/>
            </a:avLst>
          </a:prstGeom>
          <a:ln w="19050">
            <a:solidFill>
              <a:schemeClr val="bg1">
                <a:lumMod val="50000"/>
              </a:schemeClr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Espace réservé du texte 22"/>
          <p:cNvSpPr>
            <a:spLocks noGrp="1"/>
          </p:cNvSpPr>
          <p:nvPr>
            <p:ph type="body" sz="quarter" idx="10"/>
          </p:nvPr>
        </p:nvSpPr>
        <p:spPr>
          <a:xfrm>
            <a:off x="398443" y="1563638"/>
            <a:ext cx="2880320" cy="8640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395536" y="3003798"/>
            <a:ext cx="3009103" cy="94398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4" name="Espace réservé du texte 22"/>
          <p:cNvSpPr>
            <a:spLocks noGrp="1"/>
          </p:cNvSpPr>
          <p:nvPr>
            <p:ph type="body" sz="quarter" idx="12"/>
          </p:nvPr>
        </p:nvSpPr>
        <p:spPr>
          <a:xfrm>
            <a:off x="2496478" y="4309187"/>
            <a:ext cx="3513273" cy="4228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5" name="Espace réservé du texte 22"/>
          <p:cNvSpPr>
            <a:spLocks noGrp="1"/>
          </p:cNvSpPr>
          <p:nvPr>
            <p:ph type="body" sz="quarter" idx="13"/>
          </p:nvPr>
        </p:nvSpPr>
        <p:spPr>
          <a:xfrm>
            <a:off x="5796137" y="3363839"/>
            <a:ext cx="3240360" cy="87759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6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5796136" y="1309124"/>
            <a:ext cx="3141572" cy="1550658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4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5407622" y="987574"/>
            <a:ext cx="3700882" cy="30156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600" b="1">
                <a:solidFill>
                  <a:srgbClr val="FF3A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l">
              <a:buFontTx/>
              <a:buNone/>
              <a:defRPr sz="1050"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9908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0" grpId="0"/>
      <p:bldP spid="35" grpId="0"/>
      <p:bldP spid="38" grpId="0" animBg="1"/>
      <p:bldP spid="39" grpId="0" animBg="1"/>
      <p:bldP spid="41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ferenc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3"/>
          <p:cNvSpPr/>
          <p:nvPr userDrawn="1"/>
        </p:nvSpPr>
        <p:spPr>
          <a:xfrm>
            <a:off x="6372200" y="2987379"/>
            <a:ext cx="352873" cy="46561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Espace réservé du contenu 2"/>
          <p:cNvSpPr txBox="1">
            <a:spLocks/>
          </p:cNvSpPr>
          <p:nvPr userDrawn="1"/>
        </p:nvSpPr>
        <p:spPr>
          <a:xfrm>
            <a:off x="899592" y="3236603"/>
            <a:ext cx="7704856" cy="1351372"/>
          </a:xfrm>
          <a:prstGeom prst="rect">
            <a:avLst/>
          </a:prstGeom>
          <a:solidFill>
            <a:srgbClr val="DDDDDD"/>
          </a:solidFill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en-US" sz="14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 hasCustomPrompt="1"/>
          </p:nvPr>
        </p:nvSpPr>
        <p:spPr>
          <a:xfrm>
            <a:off x="1043620" y="3300308"/>
            <a:ext cx="7416800" cy="12239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 smtClean="0"/>
              <a:t>La citation</a:t>
            </a:r>
          </a:p>
          <a:p>
            <a:pPr lvl="0"/>
            <a:r>
              <a:rPr lang="en-US" noProof="0" dirty="0" err="1" smtClean="0"/>
              <a:t>Prenom</a:t>
            </a:r>
            <a:r>
              <a:rPr lang="en-US" noProof="0" dirty="0" smtClean="0"/>
              <a:t> Nom, </a:t>
            </a:r>
            <a:r>
              <a:rPr lang="en-US" noProof="0" dirty="0" err="1" smtClean="0"/>
              <a:t>titre</a:t>
            </a:r>
            <a:r>
              <a:rPr lang="en-US" noProof="0" dirty="0" smtClean="0"/>
              <a:t> et </a:t>
            </a:r>
            <a:r>
              <a:rPr lang="en-US" noProof="0" dirty="0" err="1" smtClean="0"/>
              <a:t>société</a:t>
            </a:r>
            <a:endParaRPr lang="en-US" noProof="0" dirty="0" smtClean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907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2 columns_subtitl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none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7784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noProof="0" dirty="0" smtClean="0"/>
              <a:t>Enter text</a:t>
            </a:r>
            <a:endParaRPr lang="en-US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smtClean="0"/>
              <a:t>Enter text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Modifiez les styles du texte du masque</a:t>
            </a:r>
          </a:p>
          <a:p>
            <a:pPr marL="180975" lvl="1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54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gines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571750"/>
            <a:ext cx="7848872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noProof="0" dirty="0" smtClean="0"/>
                <a:t>WAF Policy</a:t>
              </a:r>
              <a:endParaRPr lang="en-US" sz="1200" b="1" noProof="0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355726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15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212000" cy="1215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Title </a:t>
            </a:r>
            <a:r>
              <a:rPr lang="de-DE" dirty="0" err="1" smtClean="0"/>
              <a:t>Product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Untertitel 1"/>
          <p:cNvSpPr>
            <a:spLocks noGrp="1"/>
          </p:cNvSpPr>
          <p:nvPr>
            <p:ph type="subTitle" idx="1" hasCustomPrompt="1"/>
          </p:nvPr>
        </p:nvSpPr>
        <p:spPr>
          <a:xfrm>
            <a:off x="360000" y="3147814"/>
            <a:ext cx="4212000" cy="792000"/>
          </a:xfrm>
        </p:spPr>
        <p:txBody>
          <a:bodyPr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 smtClean="0"/>
              <a:t>Subtitle</a:t>
            </a:r>
            <a:r>
              <a:rPr lang="de-DE" dirty="0" smtClean="0"/>
              <a:t> (max. 3 </a:t>
            </a:r>
            <a:r>
              <a:rPr lang="de-DE" dirty="0" err="1" smtClean="0"/>
              <a:t>rows</a:t>
            </a:r>
            <a:r>
              <a:rPr lang="de-DE" dirty="0" smtClean="0"/>
              <a:t>), e.g. </a:t>
            </a:r>
            <a:r>
              <a:rPr lang="de-DE" dirty="0" err="1" smtClean="0"/>
              <a:t>name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r>
              <a:rPr lang="de-DE" dirty="0" smtClean="0"/>
              <a:t>, </a:t>
            </a:r>
            <a:r>
              <a:rPr lang="de-DE" dirty="0" err="1" smtClean="0"/>
              <a:t>event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601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10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6E7C1-5D92-48E7-A7D4-54D4449F1111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676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_2columns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560" y="939800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1467395"/>
            <a:ext cx="3888432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467395"/>
            <a:ext cx="4031429" cy="31385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6600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idx="1" hasCustomPrompt="1"/>
          </p:nvPr>
        </p:nvSpPr>
        <p:spPr>
          <a:xfrm>
            <a:off x="360000" y="1332000"/>
            <a:ext cx="8280000" cy="31788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600" y="1026000"/>
            <a:ext cx="8280000" cy="252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> (1 </a:t>
            </a:r>
            <a:r>
              <a:rPr lang="de-DE" dirty="0" err="1" smtClean="0"/>
              <a:t>row</a:t>
            </a:r>
            <a:r>
              <a:rPr lang="de-DE" dirty="0" smtClean="0"/>
              <a:t>)</a:t>
            </a:r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09A5-A711-4ED4-B428-B124E43AF54B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0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2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900BC-BF8E-4FAB-90DC-AA2F1059B9B1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68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761"/>
            <a:ext cx="9141290" cy="514197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6971F-940F-4B3E-B028-1E3C380D22C8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828000"/>
            <a:ext cx="4572040" cy="1215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Divider</a:t>
            </a:r>
            <a:r>
              <a:rPr lang="de-DE" dirty="0" smtClean="0"/>
              <a:t> Chart</a:t>
            </a:r>
            <a:br>
              <a:rPr lang="de-DE" dirty="0" smtClean="0"/>
            </a:br>
            <a:r>
              <a:rPr lang="de-DE" dirty="0" smtClean="0"/>
              <a:t>(max. 3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20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4050000" cy="3483000"/>
          </a:xfr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2" hasCustomPrompt="1"/>
          </p:nvPr>
        </p:nvSpPr>
        <p:spPr>
          <a:xfrm>
            <a:off x="4590000" y="1026000"/>
            <a:ext cx="4050000" cy="3483000"/>
          </a:xfrm>
        </p:spPr>
        <p:txBody>
          <a:bodyPr/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086FA-D1FF-4E87-AE68-FA3093BB8520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6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360000" y="1026000"/>
            <a:ext cx="4050000" cy="504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4590000" y="1026000"/>
            <a:ext cx="4050000" cy="504000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/>
            </a:lvl1pPr>
            <a:lvl2pPr marL="457200" indent="0">
              <a:buNone/>
              <a:defRPr sz="160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err="1" smtClean="0"/>
              <a:t>Subline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58775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2" hasCustomPrompt="1"/>
          </p:nvPr>
        </p:nvSpPr>
        <p:spPr>
          <a:xfrm>
            <a:off x="4590000" y="1584000"/>
            <a:ext cx="4050000" cy="292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CF52-73B2-4DFF-A3A6-EBF171A183A9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5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E0B-9643-4E20-9969-CA9EE321A286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28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F606D-946C-40FF-9C7A-7932FA2C24BA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2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half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348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5E79-12ED-4B8F-B175-192762F24D1B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14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44000" y="1026000"/>
            <a:ext cx="2700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44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4EA4-7469-422A-B331-C773F159C0FB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69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12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10260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220644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3385800"/>
            <a:ext cx="2664000" cy="112428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B654-E909-4CF6-8CFB-981F18D00443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70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Standard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423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3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11404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228420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3424680"/>
            <a:ext cx="2664000" cy="108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F998-6AA9-487B-8639-61BD520F64A1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48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Inhalt und 5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000" y="162000"/>
            <a:ext cx="5940000" cy="81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 </a:t>
            </a:r>
            <a:br>
              <a:rPr lang="de-DE" dirty="0" smtClean="0"/>
            </a:br>
            <a:r>
              <a:rPr lang="en-US" dirty="0" smtClean="0"/>
              <a:t>The second line can be black</a:t>
            </a:r>
            <a:endParaRPr lang="de-DE" dirty="0"/>
          </a:p>
        </p:txBody>
      </p:sp>
      <p:sp>
        <p:nvSpPr>
          <p:cNvPr id="17" name="Inhaltsplatzhalter 1"/>
          <p:cNvSpPr>
            <a:spLocks noGrp="1"/>
          </p:cNvSpPr>
          <p:nvPr>
            <p:ph sz="quarter" idx="1" hasCustomPrompt="1"/>
          </p:nvPr>
        </p:nvSpPr>
        <p:spPr>
          <a:xfrm>
            <a:off x="360000" y="1026000"/>
            <a:ext cx="5940000" cy="3483000"/>
          </a:xfrm>
        </p:spPr>
        <p:txBody>
          <a:bodyPr/>
          <a:lstStyle/>
          <a:p>
            <a:pPr lvl="0"/>
            <a:r>
              <a:rPr lang="en-US" dirty="0" smtClean="0"/>
              <a:t>Enter text (please do not insert a picture here)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  <a:endParaRPr lang="de-DE" dirty="0"/>
          </a:p>
        </p:txBody>
      </p:sp>
      <p:sp>
        <p:nvSpPr>
          <p:cNvPr id="8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6480000" y="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6480000" y="91044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6480000" y="18208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480000" y="272808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6480000" y="3638520"/>
            <a:ext cx="2664000" cy="858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46BA-EBE2-40CE-B874-577426E217F2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99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6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sz="quarter" idx="2" hasCustomPrompt="1"/>
          </p:nvPr>
        </p:nvSpPr>
        <p:spPr>
          <a:xfrm>
            <a:off x="360000" y="102600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3" hasCustomPrompt="1"/>
          </p:nvPr>
        </p:nvSpPr>
        <p:spPr>
          <a:xfrm>
            <a:off x="3168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5976000" y="102708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5" hasCustomPrompt="1"/>
          </p:nvPr>
        </p:nvSpPr>
        <p:spPr>
          <a:xfrm>
            <a:off x="360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6" hasCustomPrompt="1"/>
          </p:nvPr>
        </p:nvSpPr>
        <p:spPr>
          <a:xfrm>
            <a:off x="3168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7" hasCustomPrompt="1"/>
          </p:nvPr>
        </p:nvSpPr>
        <p:spPr>
          <a:xfrm>
            <a:off x="5976000" y="2796120"/>
            <a:ext cx="2664000" cy="17139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</a:lstStyle>
          <a:p>
            <a:pPr lvl="0"/>
            <a:r>
              <a:rPr lang="de-DE" noProof="0" dirty="0" smtClean="0"/>
              <a:t>Edit Text Master Styles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BFBB2-D13B-46F5-9774-DFA0006D5E35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9971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, 8 Bild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de-DE" noProof="0" dirty="0" smtClean="0"/>
              <a:t>(</a:t>
            </a:r>
            <a:r>
              <a:rPr lang="en-US" noProof="0" dirty="0" smtClean="0"/>
              <a:t>This layout is intended for image series</a:t>
            </a:r>
            <a:r>
              <a:rPr lang="de-DE" noProof="0" dirty="0" smtClean="0"/>
              <a:t>)</a:t>
            </a:r>
            <a:endParaRPr lang="de-DE" noProof="0" dirty="0"/>
          </a:p>
        </p:txBody>
      </p:sp>
      <p:sp>
        <p:nvSpPr>
          <p:cNvPr id="7" name="Bildplatzhalter 1"/>
          <p:cNvSpPr>
            <a:spLocks noGrp="1"/>
          </p:cNvSpPr>
          <p:nvPr>
            <p:ph type="pic" sz="quarter" idx="2" hasCustomPrompt="1"/>
          </p:nvPr>
        </p:nvSpPr>
        <p:spPr>
          <a:xfrm>
            <a:off x="360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3" hasCustomPrompt="1"/>
          </p:nvPr>
        </p:nvSpPr>
        <p:spPr>
          <a:xfrm>
            <a:off x="2466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1" name="Bildplatzhalter 3"/>
          <p:cNvSpPr>
            <a:spLocks noGrp="1"/>
          </p:cNvSpPr>
          <p:nvPr>
            <p:ph type="pic" sz="quarter" idx="4" hasCustomPrompt="1"/>
          </p:nvPr>
        </p:nvSpPr>
        <p:spPr>
          <a:xfrm>
            <a:off x="4572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3" name="Bildplatzhalter 4"/>
          <p:cNvSpPr>
            <a:spLocks noGrp="1"/>
          </p:cNvSpPr>
          <p:nvPr>
            <p:ph type="pic" sz="quarter" idx="5" hasCustomPrompt="1"/>
          </p:nvPr>
        </p:nvSpPr>
        <p:spPr>
          <a:xfrm>
            <a:off x="6678000" y="10260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3" name="Bildplatzhalter 5"/>
          <p:cNvSpPr>
            <a:spLocks noGrp="1"/>
          </p:cNvSpPr>
          <p:nvPr>
            <p:ph type="pic" sz="quarter" idx="6" hasCustomPrompt="1"/>
          </p:nvPr>
        </p:nvSpPr>
        <p:spPr>
          <a:xfrm>
            <a:off x="360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5" name="Bildplatzhalter 6"/>
          <p:cNvSpPr>
            <a:spLocks noGrp="1"/>
          </p:cNvSpPr>
          <p:nvPr>
            <p:ph type="pic" sz="quarter" idx="23" hasCustomPrompt="1"/>
          </p:nvPr>
        </p:nvSpPr>
        <p:spPr>
          <a:xfrm>
            <a:off x="2466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7" name="Bildplatzhalter 7"/>
          <p:cNvSpPr>
            <a:spLocks noGrp="1"/>
          </p:cNvSpPr>
          <p:nvPr>
            <p:ph type="pic" sz="quarter" idx="25" hasCustomPrompt="1"/>
          </p:nvPr>
        </p:nvSpPr>
        <p:spPr>
          <a:xfrm>
            <a:off x="4572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39" name="Bildplatzhalter 8"/>
          <p:cNvSpPr>
            <a:spLocks noGrp="1"/>
          </p:cNvSpPr>
          <p:nvPr>
            <p:ph type="pic" sz="quarter" idx="27" hasCustomPrompt="1"/>
          </p:nvPr>
        </p:nvSpPr>
        <p:spPr>
          <a:xfrm>
            <a:off x="6678000" y="2818800"/>
            <a:ext cx="1962000" cy="13122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</a:lstStyle>
          <a:p>
            <a:r>
              <a:rPr lang="en-US" dirty="0" smtClean="0"/>
              <a:t>Add image by clicking icon</a:t>
            </a:r>
            <a:endParaRPr lang="de-DE" dirty="0"/>
          </a:p>
        </p:txBody>
      </p:sp>
      <p:sp>
        <p:nvSpPr>
          <p:cNvPr id="24" name="Textplatzhalter 1"/>
          <p:cNvSpPr>
            <a:spLocks noGrp="1"/>
          </p:cNvSpPr>
          <p:nvPr>
            <p:ph type="body" idx="41" hasCustomPrompt="1"/>
          </p:nvPr>
        </p:nvSpPr>
        <p:spPr>
          <a:xfrm>
            <a:off x="360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idx="42" hasCustomPrompt="1"/>
          </p:nvPr>
        </p:nvSpPr>
        <p:spPr>
          <a:xfrm>
            <a:off x="2466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4" name="Textplatzhalter 3"/>
          <p:cNvSpPr>
            <a:spLocks noGrp="1"/>
          </p:cNvSpPr>
          <p:nvPr>
            <p:ph type="body" idx="43" hasCustomPrompt="1"/>
          </p:nvPr>
        </p:nvSpPr>
        <p:spPr>
          <a:xfrm>
            <a:off x="457200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6" name="Textplatzhalter 4"/>
          <p:cNvSpPr>
            <a:spLocks noGrp="1"/>
          </p:cNvSpPr>
          <p:nvPr>
            <p:ph type="body" idx="44" hasCustomPrompt="1"/>
          </p:nvPr>
        </p:nvSpPr>
        <p:spPr>
          <a:xfrm>
            <a:off x="6675120" y="239760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idx="45" hasCustomPrompt="1"/>
          </p:nvPr>
        </p:nvSpPr>
        <p:spPr>
          <a:xfrm>
            <a:off x="3564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idx="46" hasCustomPrompt="1"/>
          </p:nvPr>
        </p:nvSpPr>
        <p:spPr>
          <a:xfrm>
            <a:off x="2466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5" name="Textplatzhalter 7"/>
          <p:cNvSpPr>
            <a:spLocks noGrp="1"/>
          </p:cNvSpPr>
          <p:nvPr>
            <p:ph type="body" idx="47" hasCustomPrompt="1"/>
          </p:nvPr>
        </p:nvSpPr>
        <p:spPr>
          <a:xfrm>
            <a:off x="457200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1200" b="0"/>
            </a:lvl1pPr>
            <a:lvl2pPr marL="0" indent="0" algn="r" rtl="1">
              <a:lnSpc>
                <a:spcPct val="100000"/>
              </a:lnSpc>
              <a:buFontTx/>
              <a:buNone/>
              <a:defRPr sz="1200" b="0"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  <a:lvl6pPr marL="0" indent="0">
              <a:lnSpc>
                <a:spcPct val="100000"/>
              </a:lnSpc>
              <a:buFontTx/>
              <a:buNone/>
              <a:defRPr/>
            </a:lvl6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47" name="Textplatzhalter 8"/>
          <p:cNvSpPr>
            <a:spLocks noGrp="1"/>
          </p:cNvSpPr>
          <p:nvPr>
            <p:ph type="body" idx="48" hasCustomPrompt="1"/>
          </p:nvPr>
        </p:nvSpPr>
        <p:spPr>
          <a:xfrm>
            <a:off x="6675120" y="4186080"/>
            <a:ext cx="1962000" cy="324000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2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Caption</a:t>
            </a:r>
          </a:p>
          <a:p>
            <a:pPr lvl="0"/>
            <a:r>
              <a:rPr lang="de-DE" dirty="0" smtClean="0"/>
              <a:t>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C6CE-3280-4C30-8510-CA10D67227CA}" type="datetime1">
              <a:rPr lang="en-US" noProof="0" smtClean="0"/>
              <a:t>7/25/2018</a:t>
            </a:fld>
            <a:endParaRPr lang="de-D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09C6-CC71-4962-A18E-AF0515723D95}" type="slidenum">
              <a:rPr lang="de-DE" noProof="0" smtClean="0"/>
              <a:pPr/>
              <a:t>‹#›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0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BEBD-6B61-4646-8AB7-146C996909C5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Product presentation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BE70-174B-4BBD-B151-ECF97DA33D78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95536" y="1408354"/>
            <a:ext cx="4968552" cy="2326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Rohde &amp; Schwarz </a:t>
            </a:r>
            <a:r>
              <a:rPr lang="de-DE" sz="1800" b="1" dirty="0" err="1" smtClean="0">
                <a:solidFill>
                  <a:schemeClr val="bg1"/>
                </a:solidFill>
                <a:latin typeface="+mj-lt"/>
              </a:rPr>
              <a:t>Cybersecurity</a:t>
            </a:r>
            <a:r>
              <a:rPr lang="de-DE" sz="1800" b="1" dirty="0" smtClean="0">
                <a:solidFill>
                  <a:schemeClr val="bg1"/>
                </a:solidFill>
                <a:latin typeface="+mj-lt"/>
              </a:rPr>
              <a:t> GmbH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Muehldorfstrasse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15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81671 </a:t>
            </a:r>
            <a:r>
              <a:rPr lang="de-DE" sz="1800" b="0" dirty="0" err="1" smtClean="0">
                <a:solidFill>
                  <a:schemeClr val="bg1"/>
                </a:solidFill>
                <a:latin typeface="+mj-lt"/>
              </a:rPr>
              <a:t>Munich</a:t>
            </a: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 | Germany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endParaRPr lang="de-DE" sz="1800" b="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Tel.: +49 30 65 884 222</a:t>
            </a:r>
            <a:br>
              <a:rPr lang="de-DE" sz="1800" b="0" dirty="0" smtClean="0">
                <a:solidFill>
                  <a:schemeClr val="bg1"/>
                </a:solidFill>
                <a:latin typeface="+mj-lt"/>
              </a:rPr>
            </a:br>
            <a:r>
              <a:rPr lang="de-DE" sz="1800" b="0" dirty="0" smtClean="0">
                <a:solidFill>
                  <a:schemeClr val="bg1"/>
                </a:solidFill>
                <a:latin typeface="+mj-lt"/>
              </a:rPr>
              <a:t>cybersecurity@rohde-schwarz.com</a:t>
            </a:r>
            <a:endParaRPr lang="de-DE" sz="1600" b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92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ransition_Web Services &amp; 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0"/>
          <p:cNvSpPr>
            <a:spLocks noGrp="1"/>
          </p:cNvSpPr>
          <p:nvPr>
            <p:ph type="title"/>
          </p:nvPr>
        </p:nvSpPr>
        <p:spPr>
          <a:xfrm>
            <a:off x="1043608" y="2204209"/>
            <a:ext cx="7056784" cy="735082"/>
          </a:xfrm>
          <a:prstGeom prst="rect">
            <a:avLst/>
          </a:prstGeom>
          <a:solidFill>
            <a:srgbClr val="FF3A00"/>
          </a:solidFill>
        </p:spPr>
        <p:txBody>
          <a:bodyPr anchor="ctr"/>
          <a:lstStyle>
            <a:lvl1pPr>
              <a:defRPr sz="22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US" noProof="0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3075806"/>
            <a:ext cx="6912768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Font typeface="Arial" pitchFamily="34" charset="0"/>
              <a:buNone/>
              <a:defRPr sz="16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58396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813690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832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99288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53463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7920880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41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tandard_tit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11188" y="-20538"/>
            <a:ext cx="7859588" cy="78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 algn="l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2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White_WAFpolicy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11560" y="2337724"/>
            <a:ext cx="3888432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algn="ctr"/>
            <a:r>
              <a:rPr lang="en-US" dirty="0" smtClean="0"/>
              <a:t>Enter text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560" y="2823778"/>
            <a:ext cx="3888432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>
              <a:buClr>
                <a:srgbClr val="FF6600"/>
              </a:buClr>
              <a:defRPr sz="1400">
                <a:latin typeface="Arial" pitchFamily="34" charset="0"/>
                <a:cs typeface="Arial" pitchFamily="34" charset="0"/>
              </a:defRPr>
            </a:lvl1pPr>
            <a:lvl2pPr marL="627063" indent="-169863">
              <a:defRPr sz="12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337724"/>
            <a:ext cx="403142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800" b="1" cap="small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Enter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841780"/>
            <a:ext cx="4031429" cy="1818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FF6600"/>
              </a:buClr>
              <a:defRPr lang="fr-FR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lang="fr-FR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2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180975" lvl="0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</a:pPr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776864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606300" y="1059582"/>
            <a:ext cx="5846020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 userDrawn="1"/>
        </p:nvGrpSpPr>
        <p:grpSpPr>
          <a:xfrm>
            <a:off x="656202" y="843558"/>
            <a:ext cx="891462" cy="862820"/>
            <a:chOff x="5724938" y="2898992"/>
            <a:chExt cx="1188616" cy="1150427"/>
          </a:xfrm>
        </p:grpSpPr>
        <p:sp>
          <p:nvSpPr>
            <p:cNvPr id="12" name="ZoneTexte 11"/>
            <p:cNvSpPr txBox="1"/>
            <p:nvPr/>
          </p:nvSpPr>
          <p:spPr>
            <a:xfrm>
              <a:off x="5724938" y="3680087"/>
              <a:ext cx="118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WAF Policy</a:t>
              </a:r>
              <a:endParaRPr lang="en-US" sz="1200" b="1" dirty="0"/>
            </a:p>
          </p:txBody>
        </p:sp>
        <p:grpSp>
          <p:nvGrpSpPr>
            <p:cNvPr id="13" name="Groupe 12"/>
            <p:cNvGrpSpPr/>
            <p:nvPr/>
          </p:nvGrpSpPr>
          <p:grpSpPr>
            <a:xfrm>
              <a:off x="5849247" y="2898992"/>
              <a:ext cx="931003" cy="931003"/>
              <a:chOff x="705323" y="2742983"/>
              <a:chExt cx="1219200" cy="1219200"/>
            </a:xfrm>
          </p:grpSpPr>
          <p:pic>
            <p:nvPicPr>
              <p:cNvPr id="14" name="Image 1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323" y="2742983"/>
                <a:ext cx="1219200" cy="12192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35964" y="3153756"/>
                <a:ext cx="957918" cy="537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2440" y="3183366"/>
                <a:ext cx="478372" cy="478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17" name="Connecteur droit 16"/>
          <p:cNvCxnSpPr/>
          <p:nvPr userDrawn="1"/>
        </p:nvCxnSpPr>
        <p:spPr>
          <a:xfrm>
            <a:off x="395536" y="2283718"/>
            <a:ext cx="8352928" cy="0"/>
          </a:xfrm>
          <a:prstGeom prst="line">
            <a:avLst/>
          </a:prstGeom>
          <a:ln>
            <a:solidFill>
              <a:srgbClr val="FF44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50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One column_web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4393306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spcBef>
                <a:spcPts val="900"/>
              </a:spcBef>
              <a:buClr>
                <a:srgbClr val="FF6600"/>
              </a:buClr>
              <a:buFont typeface="Arial" panose="020B0604020202020204" pitchFamily="34" charset="0"/>
              <a:buChar char="•"/>
              <a:defRPr sz="2000" b="1" cap="none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7241947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30149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_Auto_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7574"/>
            <a:ext cx="8136904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spcBef>
                <a:spcPts val="900"/>
              </a:spcBef>
              <a:buClr>
                <a:srgbClr val="FF4400"/>
              </a:buClr>
              <a:buFont typeface="+mj-lt"/>
              <a:buAutoNum type="arabicPeriod"/>
              <a:defRPr sz="2000" b="1" cap="small" baseline="0">
                <a:latin typeface="Arial" pitchFamily="34" charset="0"/>
                <a:cs typeface="Arial" pitchFamily="34" charset="0"/>
              </a:defRPr>
            </a:lvl1pPr>
            <a:lvl2pPr marL="742950" indent="-285750">
              <a:buClr>
                <a:srgbClr val="FF6600"/>
              </a:buClr>
              <a:buFont typeface="Arial" panose="020B0604020202020204" pitchFamily="34" charset="0"/>
              <a:buChar char="•"/>
              <a:defRPr sz="18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F6600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11560" y="-20538"/>
            <a:ext cx="6912768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kumimoji="0" lang="fr-FR" sz="2400" b="1" i="0" u="none" strike="noStrike" cap="small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006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image" Target="../media/image6.jp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6.jpg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image" Target="../media/image34.emf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" y="0"/>
            <a:ext cx="9177876" cy="5165534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35496" y="4803998"/>
            <a:ext cx="1224136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9" r:id="rId2"/>
    <p:sldLayoutId id="2147483710" r:id="rId3"/>
    <p:sldLayoutId id="2147483711" r:id="rId4"/>
    <p:sldLayoutId id="2147483726" r:id="rId5"/>
    <p:sldLayoutId id="2147483728" r:id="rId6"/>
    <p:sldLayoutId id="2147483729" r:id="rId7"/>
    <p:sldLayoutId id="2147483730" r:id="rId8"/>
    <p:sldLayoutId id="2147483741" r:id="rId9"/>
    <p:sldLayoutId id="2147483740" r:id="rId10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668344" y="4832275"/>
            <a:ext cx="881618" cy="251222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1EFDE1C-4C41-4416-81D5-C3B4E7E7A1E0}" type="datetime1">
              <a:rPr lang="en-US" sz="800" smtClean="0">
                <a:solidFill>
                  <a:srgbClr val="939598"/>
                </a:solidFill>
              </a:rPr>
              <a:pPr algn="r">
                <a:defRPr/>
              </a:pPr>
              <a:t>7/25/2018</a:t>
            </a:fld>
            <a:endParaRPr lang="fr-FR" sz="80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31680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fr-FR" sz="900" b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fr-FR" sz="900" b="0" dirty="0">
              <a:solidFill>
                <a:srgbClr val="FF4400"/>
              </a:solidFill>
            </a:endParaRPr>
          </a:p>
        </p:txBody>
      </p:sp>
      <p:pic>
        <p:nvPicPr>
          <p:cNvPr id="1026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42" r:id="rId33"/>
    <p:sldLayoutId id="2147483670" r:id="rId34"/>
    <p:sldLayoutId id="2147483706" r:id="rId35"/>
    <p:sldLayoutId id="2147483661" r:id="rId36"/>
    <p:sldLayoutId id="2147483797" r:id="rId37"/>
    <p:sldLayoutId id="2147483798" r:id="rId38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038"/>
            <a:ext cx="9144001" cy="5156538"/>
          </a:xfrm>
          <a:prstGeom prst="rect">
            <a:avLst/>
          </a:prstGeom>
        </p:spPr>
      </p:pic>
      <p:sp>
        <p:nvSpPr>
          <p:cNvPr id="24" name="Espace réservé de la date 1"/>
          <p:cNvSpPr txBox="1">
            <a:spLocks/>
          </p:cNvSpPr>
          <p:nvPr/>
        </p:nvSpPr>
        <p:spPr>
          <a:xfrm>
            <a:off x="7883996" y="4835722"/>
            <a:ext cx="720452" cy="219497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E1EFDE1C-4C41-4416-81D5-C3B4E7E7A1E0}" type="datetime1">
              <a:rPr lang="en-US" sz="800" noProof="0" smtClean="0">
                <a:solidFill>
                  <a:srgbClr val="939598"/>
                </a:solidFill>
              </a:rPr>
              <a:pPr algn="l">
                <a:defRPr/>
              </a:pPr>
              <a:t>7/25/2018</a:t>
            </a:fld>
            <a:endParaRPr lang="en-US" sz="800" noProof="0" dirty="0">
              <a:solidFill>
                <a:srgbClr val="939598"/>
              </a:solidFill>
            </a:endParaRPr>
          </a:p>
        </p:txBody>
      </p:sp>
      <p:sp>
        <p:nvSpPr>
          <p:cNvPr id="26" name="Espace réservé du numéro de diapositive 3"/>
          <p:cNvSpPr txBox="1">
            <a:spLocks/>
          </p:cNvSpPr>
          <p:nvPr/>
        </p:nvSpPr>
        <p:spPr>
          <a:xfrm>
            <a:off x="8568754" y="4803998"/>
            <a:ext cx="539750" cy="25241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40537D1-6B68-4854-88BB-EEF6061DC733}" type="slidenum">
              <a:rPr lang="en-US" sz="900" b="0" noProof="0" smtClean="0">
                <a:solidFill>
                  <a:srgbClr val="FF4400"/>
                </a:solidFill>
              </a:rPr>
              <a:pPr>
                <a:defRPr/>
              </a:pPr>
              <a:t>‹#›</a:t>
            </a:fld>
            <a:endParaRPr lang="en-US" sz="900" b="0" noProof="0" dirty="0">
              <a:solidFill>
                <a:srgbClr val="FF44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28" y="833830"/>
            <a:ext cx="914400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2" descr="E:\New marketing campaign\enjoyasecuredigitallife.pn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92" y="4864021"/>
            <a:ext cx="2088232" cy="2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1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7134"/>
            <a:ext cx="9144000" cy="596366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62000"/>
            <a:ext cx="8280000" cy="81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Headline (max. 2 </a:t>
            </a:r>
            <a:r>
              <a:rPr lang="de-DE" dirty="0" err="1" smtClean="0"/>
              <a:t>rows</a:t>
            </a:r>
            <a:r>
              <a:rPr lang="de-DE" dirty="0" smtClean="0"/>
              <a:t>)</a:t>
            </a:r>
            <a:br>
              <a:rPr lang="de-DE" dirty="0" smtClean="0"/>
            </a:br>
            <a:r>
              <a:rPr lang="en-US" dirty="0" smtClean="0"/>
              <a:t>The second line can be black if it supports the content.</a:t>
            </a:r>
            <a:endParaRPr lang="de-DE" dirty="0"/>
          </a:p>
        </p:txBody>
      </p:sp>
      <p:sp>
        <p:nvSpPr>
          <p:cNvPr id="3" name="Textplatzhalter 1"/>
          <p:cNvSpPr>
            <a:spLocks noGrp="1"/>
          </p:cNvSpPr>
          <p:nvPr>
            <p:ph type="body" idx="1"/>
          </p:nvPr>
        </p:nvSpPr>
        <p:spPr>
          <a:xfrm>
            <a:off x="360000" y="1026000"/>
            <a:ext cx="8280000" cy="348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Enter text or specify content by icon</a:t>
            </a:r>
            <a:endParaRPr lang="de-DE" dirty="0" smtClean="0"/>
          </a:p>
          <a:p>
            <a:pPr lvl="1"/>
            <a:r>
              <a:rPr lang="de-DE" dirty="0" smtClean="0"/>
              <a:t>Second Level</a:t>
            </a:r>
          </a:p>
          <a:p>
            <a:pPr lvl="2"/>
            <a:r>
              <a:rPr lang="de-DE" dirty="0" smtClean="0"/>
              <a:t>Third Level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</a:t>
            </a:r>
          </a:p>
          <a:p>
            <a:pPr lvl="5"/>
            <a:r>
              <a:rPr lang="de-DE" dirty="0" smtClean="0"/>
              <a:t>6</a:t>
            </a:r>
          </a:p>
          <a:p>
            <a:pPr lvl="6"/>
            <a:r>
              <a:rPr lang="de-DE" dirty="0" smtClean="0"/>
              <a:t>7</a:t>
            </a:r>
          </a:p>
          <a:p>
            <a:pPr lvl="7"/>
            <a:r>
              <a:rPr lang="de-DE" dirty="0" smtClean="0"/>
              <a:t>8</a:t>
            </a:r>
          </a:p>
          <a:p>
            <a:pPr lvl="8"/>
            <a:r>
              <a:rPr lang="de-DE" dirty="0" smtClean="0"/>
              <a:t>9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592000" y="4791600"/>
            <a:ext cx="792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ABE488DE-4D33-4144-8BC5-3D6D579DFB6A}" type="datetime1">
              <a:rPr lang="en-US" smtClean="0"/>
              <a:t>7/25/2018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420000" y="4791600"/>
            <a:ext cx="2880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Product presentation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300000" y="4791600"/>
            <a:ext cx="504000" cy="135000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lang="de-DE" sz="1000" smtClean="0">
                <a:solidFill>
                  <a:schemeClr val="tx1"/>
                </a:solidFill>
              </a:defRPr>
            </a:lvl1pPr>
          </a:lstStyle>
          <a:p>
            <a:fld id="{6972BE70-174B-4BBD-B151-ECF97DA33D7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936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2000"/>
        </a:lnSpc>
        <a:spcBef>
          <a:spcPts val="0"/>
        </a:spcBef>
        <a:buSzPct val="105000"/>
        <a:buFont typeface="Arial Black" pitchFamily="34" charset="0"/>
        <a:buChar char="ı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26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620000" indent="-180000" algn="l" defTabSz="914400" rtl="0" eaLnBrk="1" latinLnBrk="0" hangingPunct="1">
        <a:lnSpc>
          <a:spcPct val="112000"/>
        </a:lnSpc>
        <a:spcBef>
          <a:spcPts val="0"/>
        </a:spcBef>
        <a:buSzPct val="7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17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77.xml"/><Relationship Id="rId1" Type="http://schemas.openxmlformats.org/officeDocument/2006/relationships/tags" Target="../tags/tag19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1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y.denyall.com/maj.php" TargetMode="Externa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3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5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6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9.xml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2.xml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5.xml"/><Relationship Id="rId4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y.denyall.com/" TargetMode="External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R&amp;S®WAF </a:t>
            </a:r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Official Training 2018</a:t>
            </a:r>
            <a:endParaRPr lang="fr-FR" smtClean="0"/>
          </a:p>
          <a:p>
            <a:endParaRPr lang="fr-FR" dirty="0"/>
          </a:p>
        </p:txBody>
      </p:sp>
      <p:sp>
        <p:nvSpPr>
          <p:cNvPr id="9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7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Installation</a:t>
            </a:r>
            <a:endParaRPr lang="en-US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88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Installation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r>
              <a:rPr lang="en-US" smtClean="0"/>
              <a:t>Start the virtual machine</a:t>
            </a:r>
          </a:p>
          <a:p>
            <a:endParaRPr lang="en-US" smtClean="0"/>
          </a:p>
          <a:p>
            <a:r>
              <a:rPr lang="en-US" smtClean="0"/>
              <a:t>Log in with default username and password : dashell/admin</a:t>
            </a:r>
          </a:p>
          <a:p>
            <a:endParaRPr lang="en-US" smtClean="0"/>
          </a:p>
          <a:p>
            <a:r>
              <a:rPr lang="en-US" smtClean="0"/>
              <a:t>Setup a manager using ‘Set as management’ option</a:t>
            </a:r>
          </a:p>
          <a:p>
            <a:endParaRPr lang="en-US" smtClean="0"/>
          </a:p>
          <a:p>
            <a:r>
              <a:rPr lang="en-US" smtClean="0"/>
              <a:t>Follow the wizard</a:t>
            </a:r>
          </a:p>
          <a:p>
            <a:pPr lvl="1"/>
            <a:endParaRPr lang="en-US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96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DenyAll Text User Interface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DA TUI: 1rst Box initialization then Box management</a:t>
            </a:r>
          </a:p>
          <a:p>
            <a:pPr lvl="1"/>
            <a:r>
              <a:rPr lang="fr-FR" smtClean="0"/>
              <a:t>Connect with dashell user</a:t>
            </a:r>
          </a:p>
          <a:p>
            <a:pPr lvl="1"/>
            <a:r>
              <a:rPr lang="fr-FR" smtClean="0"/>
              <a:t>Choose your keymap</a:t>
            </a:r>
          </a:p>
          <a:p>
            <a:pPr lvl="1"/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7733"/>
            <a:ext cx="3744416" cy="224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2411760" y="2067694"/>
            <a:ext cx="6664934" cy="720080"/>
            <a:chOff x="2411760" y="2067694"/>
            <a:chExt cx="6664934" cy="720080"/>
          </a:xfrm>
        </p:grpSpPr>
        <p:cxnSp>
          <p:nvCxnSpPr>
            <p:cNvPr id="6" name="Connecteur droit 5"/>
            <p:cNvCxnSpPr/>
            <p:nvPr/>
          </p:nvCxnSpPr>
          <p:spPr>
            <a:xfrm flipV="1">
              <a:off x="2411760" y="2221583"/>
              <a:ext cx="2088232" cy="566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>
              <a:off x="4499992" y="2067694"/>
              <a:ext cx="0" cy="324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oneTexte 8"/>
            <p:cNvSpPr txBox="1"/>
            <p:nvPr/>
          </p:nvSpPr>
          <p:spPr>
            <a:xfrm>
              <a:off x="4499992" y="2067694"/>
              <a:ext cx="4576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tx2"/>
                  </a:solidFill>
                </a:rPr>
                <a:t>Get</a:t>
              </a:r>
              <a:r>
                <a:rPr lang="fr-FR" sz="1400" dirty="0" smtClean="0">
                  <a:solidFill>
                    <a:schemeClr val="tx2"/>
                  </a:solidFill>
                </a:rPr>
                <a:t>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appliance</a:t>
              </a:r>
              <a:r>
                <a:rPr lang="fr-FR" sz="1400" dirty="0" smtClean="0">
                  <a:solidFill>
                    <a:schemeClr val="tx2"/>
                  </a:solidFill>
                </a:rPr>
                <a:t> infos (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name</a:t>
              </a:r>
              <a:r>
                <a:rPr lang="fr-FR" sz="1400" dirty="0" smtClean="0">
                  <a:solidFill>
                    <a:schemeClr val="tx2"/>
                  </a:solidFill>
                </a:rPr>
                <a:t>, admin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ip</a:t>
              </a:r>
              <a:r>
                <a:rPr lang="fr-FR" sz="1400" dirty="0" smtClean="0">
                  <a:solidFill>
                    <a:schemeClr val="tx2"/>
                  </a:solidFill>
                </a:rPr>
                <a:t>, network configuration)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267744" y="2427734"/>
            <a:ext cx="4723123" cy="512440"/>
            <a:chOff x="2267744" y="2427734"/>
            <a:chExt cx="4723123" cy="512440"/>
          </a:xfrm>
        </p:grpSpPr>
        <p:cxnSp>
          <p:nvCxnSpPr>
            <p:cNvPr id="15" name="Connecteur droit 14"/>
            <p:cNvCxnSpPr/>
            <p:nvPr/>
          </p:nvCxnSpPr>
          <p:spPr>
            <a:xfrm flipV="1">
              <a:off x="2267744" y="2571750"/>
              <a:ext cx="2240075" cy="368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4499992" y="2448185"/>
              <a:ext cx="24908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solidFill>
                    <a:schemeClr val="tx2"/>
                  </a:solidFill>
                </a:rPr>
                <a:t>Cluster information (box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status</a:t>
              </a:r>
              <a:r>
                <a:rPr lang="fr-FR" sz="1400" dirty="0" smtClean="0">
                  <a:solidFill>
                    <a:schemeClr val="tx2"/>
                  </a:solidFill>
                </a:rPr>
                <a:t>)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4499992" y="2427734"/>
              <a:ext cx="0" cy="3240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2555776" y="2715766"/>
            <a:ext cx="6520918" cy="523220"/>
            <a:chOff x="2557177" y="2355726"/>
            <a:chExt cx="6520918" cy="523220"/>
          </a:xfrm>
        </p:grpSpPr>
        <p:cxnSp>
          <p:nvCxnSpPr>
            <p:cNvPr id="23" name="Connecteur droit 22"/>
            <p:cNvCxnSpPr/>
            <p:nvPr/>
          </p:nvCxnSpPr>
          <p:spPr>
            <a:xfrm flipV="1">
              <a:off x="2557177" y="2571750"/>
              <a:ext cx="1950642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4499992" y="2355726"/>
              <a:ext cx="4578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tx2"/>
                  </a:solidFill>
                </a:rPr>
                <a:t>Configure Network &amp;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users</a:t>
              </a:r>
              <a:r>
                <a:rPr lang="fr-FR" sz="1400" dirty="0" smtClean="0">
                  <a:solidFill>
                    <a:schemeClr val="tx2"/>
                  </a:solidFill>
                </a:rPr>
                <a:t>, access system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tools</a:t>
              </a:r>
              <a:r>
                <a:rPr lang="fr-FR" sz="1400" dirty="0" smtClean="0">
                  <a:solidFill>
                    <a:schemeClr val="tx2"/>
                  </a:solidFill>
                </a:rPr>
                <a:t> (top,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ps</a:t>
              </a:r>
              <a:r>
                <a:rPr lang="fr-FR" sz="1400" dirty="0" smtClean="0">
                  <a:solidFill>
                    <a:schemeClr val="tx2"/>
                  </a:solidFill>
                </a:rPr>
                <a:t> , route, …), restart daemons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4499992" y="2427734"/>
              <a:ext cx="1401" cy="4320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" name="Groupe 1024"/>
          <p:cNvGrpSpPr/>
          <p:nvPr/>
        </p:nvGrpSpPr>
        <p:grpSpPr>
          <a:xfrm>
            <a:off x="1835696" y="3147814"/>
            <a:ext cx="7250226" cy="401167"/>
            <a:chOff x="1835696" y="3147814"/>
            <a:chExt cx="7250226" cy="401167"/>
          </a:xfrm>
        </p:grpSpPr>
        <p:cxnSp>
          <p:nvCxnSpPr>
            <p:cNvPr id="28" name="Connecteur droit 27"/>
            <p:cNvCxnSpPr/>
            <p:nvPr/>
          </p:nvCxnSpPr>
          <p:spPr>
            <a:xfrm>
              <a:off x="1835696" y="3147814"/>
              <a:ext cx="2672123" cy="257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 flipH="1">
              <a:off x="4498591" y="3260949"/>
              <a:ext cx="1401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4507819" y="3219822"/>
              <a:ext cx="45781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tx2"/>
                  </a:solidFill>
                </a:rPr>
                <a:t>Logs, DB management,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execute</a:t>
              </a:r>
              <a:r>
                <a:rPr lang="fr-FR" sz="1400" dirty="0" smtClean="0">
                  <a:solidFill>
                    <a:schemeClr val="tx2"/>
                  </a:solidFill>
                </a:rPr>
                <a:t> cpt, debug.dat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generation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31" name="Groupe 1030"/>
          <p:cNvGrpSpPr/>
          <p:nvPr/>
        </p:nvGrpSpPr>
        <p:grpSpPr>
          <a:xfrm>
            <a:off x="1691680" y="3260949"/>
            <a:ext cx="7368601" cy="650888"/>
            <a:chOff x="1709494" y="3276389"/>
            <a:chExt cx="7368601" cy="650888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1709494" y="3276389"/>
              <a:ext cx="2808312" cy="5068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H="1">
              <a:off x="4508579" y="3639245"/>
              <a:ext cx="140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/>
            <p:cNvSpPr txBox="1"/>
            <p:nvPr/>
          </p:nvSpPr>
          <p:spPr>
            <a:xfrm>
              <a:off x="4499992" y="3598118"/>
              <a:ext cx="45781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tx2"/>
                  </a:solidFill>
                </a:rPr>
                <a:t>Shutdown</a:t>
              </a:r>
              <a:r>
                <a:rPr lang="fr-FR" sz="1400" dirty="0" smtClean="0">
                  <a:solidFill>
                    <a:schemeClr val="tx2"/>
                  </a:solidFill>
                </a:rPr>
                <a:t>, restart </a:t>
              </a:r>
              <a:r>
                <a:rPr lang="fr-FR" sz="1400" dirty="0" err="1" smtClean="0">
                  <a:solidFill>
                    <a:schemeClr val="tx2"/>
                  </a:solidFill>
                </a:rPr>
                <a:t>appliance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36" name="Groupe 1035"/>
          <p:cNvGrpSpPr/>
          <p:nvPr/>
        </p:nvGrpSpPr>
        <p:grpSpPr>
          <a:xfrm>
            <a:off x="2915816" y="3404965"/>
            <a:ext cx="6158233" cy="865611"/>
            <a:chOff x="2915816" y="3404965"/>
            <a:chExt cx="6158233" cy="865611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2915816" y="3404965"/>
              <a:ext cx="1580130" cy="7117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4495946" y="3962799"/>
              <a:ext cx="45781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tx2"/>
                  </a:solidFill>
                </a:rPr>
                <a:t>Change the keymap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46" name="Connecteur droit 45"/>
            <p:cNvCxnSpPr/>
            <p:nvPr/>
          </p:nvCxnSpPr>
          <p:spPr>
            <a:xfrm>
              <a:off x="4495946" y="4005442"/>
              <a:ext cx="1" cy="222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e 51"/>
          <p:cNvGrpSpPr/>
          <p:nvPr/>
        </p:nvGrpSpPr>
        <p:grpSpPr>
          <a:xfrm>
            <a:off x="1619672" y="3514385"/>
            <a:ext cx="7454377" cy="1073589"/>
            <a:chOff x="1619672" y="3196987"/>
            <a:chExt cx="7454377" cy="1073589"/>
          </a:xfrm>
        </p:grpSpPr>
        <p:cxnSp>
          <p:nvCxnSpPr>
            <p:cNvPr id="53" name="Connecteur droit 52"/>
            <p:cNvCxnSpPr/>
            <p:nvPr/>
          </p:nvCxnSpPr>
          <p:spPr>
            <a:xfrm>
              <a:off x="1619672" y="3196987"/>
              <a:ext cx="2876274" cy="9197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4495946" y="3962799"/>
              <a:ext cx="45781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>
                  <a:solidFill>
                    <a:schemeClr val="tx2"/>
                  </a:solidFill>
                </a:rPr>
                <a:t>List available commands</a:t>
              </a:r>
              <a:endParaRPr lang="fr-FR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>
              <a:off x="4495946" y="4005442"/>
              <a:ext cx="1" cy="2224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1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DenyAll Text User Interface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  <a:p>
            <a:r>
              <a:rPr lang="fr-FR" smtClean="0"/>
              <a:t>DA TUI commands are available in DenyAll WAF GUI</a:t>
            </a:r>
          </a:p>
          <a:p>
            <a:endParaRPr lang="fr-FR" smtClean="0"/>
          </a:p>
          <a:p>
            <a:endParaRPr lang="fr-FR" smtClean="0"/>
          </a:p>
          <a:p>
            <a:pPr lvl="1"/>
            <a:r>
              <a:rPr lang="fr-FR" smtClean="0"/>
              <a:t>DA TUI is useful when you have no access to the GUI or if GUI is crashed</a:t>
            </a:r>
            <a:endParaRPr lang="fr-FR" dirty="0" smtClean="0"/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36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Installation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r>
              <a:rPr lang="en-US" smtClean="0"/>
              <a:t>Some useful commands: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!ping 192.168.168.168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!ifconfig</a:t>
            </a:r>
          </a:p>
          <a:p>
            <a:pPr lvl="1"/>
            <a:endParaRPr lang="en-US" smtClean="0"/>
          </a:p>
          <a:p>
            <a:pPr lvl="1"/>
            <a:r>
              <a:rPr lang="fr-FR" smtClean="0"/>
              <a:t>!netstat –antp | grep 3001</a:t>
            </a:r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!route -n</a:t>
            </a:r>
            <a:endParaRPr lang="en-US" dirty="0" smtClean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3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Installation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r>
              <a:rPr lang="en-US" dirty="0" smtClean="0"/>
              <a:t>Let’s connect to the virtual machine with the Graphical User Interface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Install the GUI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Launch the GUI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Connect with the login/password and </a:t>
            </a:r>
            <a:r>
              <a:rPr lang="en-US" dirty="0" err="1" smtClean="0"/>
              <a:t>ip</a:t>
            </a:r>
            <a:r>
              <a:rPr lang="en-US" dirty="0" smtClean="0"/>
              <a:t> address previously defined through the wizard / </a:t>
            </a:r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7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LAB Architecture </a:t>
            </a:r>
            <a:endParaRPr lang="fr-FR" dirty="0"/>
          </a:p>
        </p:txBody>
      </p:sp>
      <p:pic>
        <p:nvPicPr>
          <p:cNvPr id="6146" name="Picture 145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18173"/>
            <a:ext cx="874712" cy="622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88" descr="Image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571750"/>
            <a:ext cx="571500" cy="54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1258888" y="3165873"/>
            <a:ext cx="0" cy="2702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3995738" y="3057525"/>
            <a:ext cx="0" cy="378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6516688" y="3112294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827088" y="3436144"/>
            <a:ext cx="6481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539752" y="3598069"/>
            <a:ext cx="17491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ea typeface="ＭＳ Ｐゴシック" pitchFamily="34" charset="-128"/>
              </a:rPr>
              <a:t>Network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192.168.0.X/24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154" name="Rectangle 11"/>
          <p:cNvSpPr>
            <a:spLocks noChangeArrowheads="1"/>
          </p:cNvSpPr>
          <p:nvPr/>
        </p:nvSpPr>
        <p:spPr bwMode="auto">
          <a:xfrm>
            <a:off x="3207395" y="1675358"/>
            <a:ext cx="22701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192.168.1.1(0-9):3001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6014906" y="1860024"/>
            <a:ext cx="12939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192.168.1.2</a:t>
            </a:r>
          </a:p>
          <a:p>
            <a:r>
              <a:rPr lang="fr-FR" dirty="0" smtClean="0">
                <a:ea typeface="ＭＳ Ｐゴシック" pitchFamily="34" charset="-128"/>
              </a:rPr>
              <a:t>192.168.1.3</a:t>
            </a: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209933" name="Group 13"/>
          <p:cNvGrpSpPr>
            <a:grpSpLocks/>
          </p:cNvGrpSpPr>
          <p:nvPr/>
        </p:nvGrpSpPr>
        <p:grpSpPr bwMode="auto">
          <a:xfrm>
            <a:off x="1403352" y="3274218"/>
            <a:ext cx="2371725" cy="325992"/>
            <a:chOff x="957" y="1648"/>
            <a:chExt cx="2724" cy="296"/>
          </a:xfrm>
        </p:grpSpPr>
        <p:pic>
          <p:nvPicPr>
            <p:cNvPr id="6163" name="Picture 14" descr="ssl_tunnel-isaserver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" y="1648"/>
              <a:ext cx="27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4" name="Text Box 15"/>
            <p:cNvSpPr txBox="1">
              <a:spLocks noChangeArrowheads="1"/>
            </p:cNvSpPr>
            <p:nvPr/>
          </p:nvSpPr>
          <p:spPr bwMode="auto">
            <a:xfrm>
              <a:off x="1762" y="1693"/>
              <a:ext cx="1267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sz="1200" b="1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09936" name="Rectangle 16"/>
          <p:cNvSpPr>
            <a:spLocks noChangeArrowheads="1"/>
          </p:cNvSpPr>
          <p:nvPr/>
        </p:nvSpPr>
        <p:spPr bwMode="auto">
          <a:xfrm>
            <a:off x="2036764" y="2999185"/>
            <a:ext cx="921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ea typeface="ＭＳ Ｐゴシック" pitchFamily="34" charset="-128"/>
              </a:rPr>
              <a:t>HTTP(S)</a:t>
            </a:r>
          </a:p>
        </p:txBody>
      </p:sp>
      <p:grpSp>
        <p:nvGrpSpPr>
          <p:cNvPr id="209937" name="Group 17"/>
          <p:cNvGrpSpPr>
            <a:grpSpLocks/>
          </p:cNvGrpSpPr>
          <p:nvPr/>
        </p:nvGrpSpPr>
        <p:grpSpPr bwMode="auto">
          <a:xfrm>
            <a:off x="4140202" y="3278980"/>
            <a:ext cx="2303463" cy="325992"/>
            <a:chOff x="957" y="1648"/>
            <a:chExt cx="2724" cy="296"/>
          </a:xfrm>
        </p:grpSpPr>
        <p:pic>
          <p:nvPicPr>
            <p:cNvPr id="6161" name="Picture 18" descr="ssl_tunnel-isaserver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" y="1648"/>
              <a:ext cx="27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Text Box 19"/>
            <p:cNvSpPr txBox="1">
              <a:spLocks noChangeArrowheads="1"/>
            </p:cNvSpPr>
            <p:nvPr/>
          </p:nvSpPr>
          <p:spPr bwMode="auto">
            <a:xfrm>
              <a:off x="1762" y="1693"/>
              <a:ext cx="1267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n-US" sz="1200" b="1">
                <a:solidFill>
                  <a:schemeClr val="bg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209940" name="Rectangle 20"/>
          <p:cNvSpPr>
            <a:spLocks noChangeArrowheads="1"/>
          </p:cNvSpPr>
          <p:nvPr/>
        </p:nvSpPr>
        <p:spPr bwMode="auto">
          <a:xfrm>
            <a:off x="4943476" y="3003948"/>
            <a:ext cx="675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ea typeface="ＭＳ Ｐゴシック" pitchFamily="34" charset="-128"/>
              </a:rPr>
              <a:t>HTTP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83" y="2183189"/>
            <a:ext cx="761710" cy="903643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6" grpId="0"/>
      <p:bldP spid="2099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LAB architecture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VM with DAWAF configured in Manager mode</a:t>
            </a:r>
          </a:p>
          <a:p>
            <a:pPr lvl="1"/>
            <a:r>
              <a:rPr lang="en-US" dirty="0" smtClean="0"/>
              <a:t>Going from 192.168.1.10  to 192.168.1.19</a:t>
            </a:r>
          </a:p>
          <a:p>
            <a:pPr lvl="1"/>
            <a:r>
              <a:rPr lang="en-US" dirty="0" err="1" smtClean="0"/>
              <a:t>Netmask</a:t>
            </a:r>
            <a:r>
              <a:rPr lang="en-US" dirty="0" smtClean="0"/>
              <a:t>: 255.255.254.0</a:t>
            </a:r>
          </a:p>
          <a:p>
            <a:pPr lvl="1"/>
            <a:r>
              <a:rPr lang="en-US" dirty="0" smtClean="0"/>
              <a:t>Gateway: 192.168.0.254</a:t>
            </a:r>
          </a:p>
          <a:p>
            <a:pPr lvl="1"/>
            <a:r>
              <a:rPr lang="en-US" dirty="0" smtClean="0"/>
              <a:t>DA Shell login: </a:t>
            </a:r>
            <a:r>
              <a:rPr lang="en-US" dirty="0" err="1" smtClean="0"/>
              <a:t>dashell</a:t>
            </a:r>
            <a:endParaRPr lang="en-US" dirty="0" smtClean="0"/>
          </a:p>
          <a:p>
            <a:pPr lvl="1"/>
            <a:r>
              <a:rPr lang="en-US" dirty="0" smtClean="0"/>
              <a:t>DA Shell Password: admin</a:t>
            </a:r>
          </a:p>
          <a:p>
            <a:pPr lvl="1"/>
            <a:r>
              <a:rPr lang="en-US" dirty="0" smtClean="0"/>
              <a:t>GUI Login: </a:t>
            </a:r>
            <a:r>
              <a:rPr lang="en-US" dirty="0" err="1" smtClean="0"/>
              <a:t>superadmin</a:t>
            </a:r>
            <a:endParaRPr lang="en-US" dirty="0" smtClean="0"/>
          </a:p>
          <a:p>
            <a:pPr lvl="1"/>
            <a:r>
              <a:rPr lang="en-US" dirty="0" smtClean="0"/>
              <a:t>GUI Password: </a:t>
            </a:r>
            <a:r>
              <a:rPr lang="en-US" dirty="0" err="1" smtClean="0"/>
              <a:t>changeme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085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smtClean="0"/>
              <a:t>Install the GUI version 6.3</a:t>
            </a:r>
          </a:p>
          <a:p>
            <a:endParaRPr lang="fr-FR" smtClean="0"/>
          </a:p>
          <a:p>
            <a:r>
              <a:rPr lang="en-US" smtClean="0"/>
              <a:t>Log in with default username and password </a:t>
            </a:r>
          </a:p>
          <a:p>
            <a:pPr lvl="2"/>
            <a:r>
              <a:rPr lang="fr-FR" smtClean="0"/>
              <a:t>GUI: </a:t>
            </a:r>
            <a:r>
              <a:rPr lang="en-US" smtClean="0"/>
              <a:t>superadmin/changeme </a:t>
            </a:r>
          </a:p>
          <a:p>
            <a:pPr lvl="2"/>
            <a:r>
              <a:rPr lang="en-US" smtClean="0"/>
              <a:t>CLI: dashell/admin</a:t>
            </a:r>
          </a:p>
          <a:p>
            <a:endParaRPr lang="fr-FR" smtClean="0"/>
          </a:p>
          <a:p>
            <a:r>
              <a:rPr lang="fr-FR" smtClean="0"/>
              <a:t>Change GUI password</a:t>
            </a:r>
          </a:p>
          <a:p>
            <a:r>
              <a:rPr lang="fr-FR" smtClean="0"/>
              <a:t>Change CLI password</a:t>
            </a:r>
          </a:p>
          <a:p>
            <a:endParaRPr lang="fr-FR" dirty="0" smtClean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2"/>
          </p:nvPr>
        </p:nvSpPr>
        <p:spPr/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216000"/>
            <a:ext cx="4585527" cy="24395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962" y="2655541"/>
            <a:ext cx="3404791" cy="1921943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645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  <a:endParaRPr lang="en-US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2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 smtClean="0"/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Concepts</a:t>
            </a:r>
          </a:p>
          <a:p>
            <a:endParaRPr lang="en-US" dirty="0" smtClean="0"/>
          </a:p>
          <a:p>
            <a:r>
              <a:rPr lang="fr-FR" dirty="0" err="1" smtClean="0"/>
              <a:t>Prerequisites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R&amp;S®WAF </a:t>
            </a:r>
            <a:r>
              <a:rPr lang="fr-FR" dirty="0" smtClean="0"/>
              <a:t>Installation</a:t>
            </a:r>
          </a:p>
          <a:p>
            <a:endParaRPr lang="fr-FR" dirty="0" smtClean="0"/>
          </a:p>
          <a:p>
            <a:r>
              <a:rPr lang="fr-FR" dirty="0" smtClean="0"/>
              <a:t>Configuration</a:t>
            </a:r>
          </a:p>
          <a:p>
            <a:endParaRPr lang="fr-FR" dirty="0" smtClean="0"/>
          </a:p>
          <a:p>
            <a:r>
              <a:rPr lang="en-US" dirty="0" smtClean="0"/>
              <a:t>Challenge</a:t>
            </a:r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66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License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Provide a license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2"/>
            <a:r>
              <a:rPr lang="en-US" smtClean="0"/>
              <a:t>Go to the Licenses sub-section</a:t>
            </a:r>
          </a:p>
          <a:p>
            <a:pPr lvl="2"/>
            <a:r>
              <a:rPr lang="en-US" smtClean="0"/>
              <a:t>Double click on the first element </a:t>
            </a:r>
          </a:p>
          <a:p>
            <a:pPr lvl="2"/>
            <a:r>
              <a:rPr lang="en-US" smtClean="0"/>
              <a:t>Retrieve the serial number of your appliance</a:t>
            </a:r>
          </a:p>
          <a:p>
            <a:pPr lvl="1"/>
            <a:endParaRPr lang="en-US" smtClean="0"/>
          </a:p>
          <a:p>
            <a:pPr lvl="1"/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171368"/>
            <a:ext cx="1872208" cy="14886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9623"/>
            <a:ext cx="8028384" cy="1224136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32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License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Provide a license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Get your license</a:t>
            </a:r>
          </a:p>
          <a:p>
            <a:pPr lvl="2"/>
            <a:r>
              <a:rPr lang="en-US" smtClean="0"/>
              <a:t>Upload it in the GUI</a:t>
            </a:r>
          </a:p>
          <a:p>
            <a:pPr lvl="1"/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95686"/>
            <a:ext cx="338437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4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Security update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Security update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Download it from </a:t>
            </a:r>
            <a:r>
              <a:rPr lang="en-US" smtClean="0">
                <a:hlinkClick r:id="rId3"/>
              </a:rPr>
              <a:t>https://my.denyall.com/maj.php</a:t>
            </a:r>
            <a:r>
              <a:rPr lang="en-US" smtClean="0"/>
              <a:t> </a:t>
            </a:r>
          </a:p>
          <a:p>
            <a:pPr lvl="2"/>
            <a:r>
              <a:rPr lang="en-US" smtClean="0"/>
              <a:t>Upload it in the GUI</a:t>
            </a:r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55726"/>
            <a:ext cx="3704044" cy="209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784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Reverse proxy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Create a reverse proxy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In the setup tab, go to the </a:t>
            </a:r>
          </a:p>
          <a:p>
            <a:pPr lvl="2"/>
            <a:r>
              <a:rPr lang="en-US" smtClean="0"/>
              <a:t>reverse Proxy section </a:t>
            </a:r>
          </a:p>
          <a:p>
            <a:pPr lvl="2"/>
            <a:r>
              <a:rPr lang="en-US" smtClean="0"/>
              <a:t>Click on Add</a:t>
            </a:r>
          </a:p>
          <a:p>
            <a:pPr lvl="2"/>
            <a:r>
              <a:rPr lang="en-US" smtClean="0"/>
              <a:t>Choose the i-Box that your </a:t>
            </a:r>
          </a:p>
          <a:p>
            <a:pPr lvl="2"/>
            <a:r>
              <a:rPr lang="en-US" smtClean="0"/>
              <a:t>reverse proxy will be running on</a:t>
            </a:r>
          </a:p>
          <a:p>
            <a:pPr lvl="2"/>
            <a:r>
              <a:rPr lang="en-US" smtClean="0"/>
              <a:t>Name it </a:t>
            </a:r>
          </a:p>
          <a:p>
            <a:pPr lvl="2"/>
            <a:r>
              <a:rPr lang="en-US" smtClean="0"/>
              <a:t>Click on the OK button</a:t>
            </a:r>
          </a:p>
          <a:p>
            <a:pPr lvl="2"/>
            <a:endParaRPr lang="en-US" smtClean="0"/>
          </a:p>
          <a:p>
            <a:pPr lvl="1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63638"/>
            <a:ext cx="3816424" cy="2160240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3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Tunnel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Create a tunnel</a:t>
            </a:r>
          </a:p>
          <a:p>
            <a:pPr lvl="2"/>
            <a:r>
              <a:rPr lang="en-US" smtClean="0"/>
              <a:t>		</a:t>
            </a:r>
          </a:p>
          <a:p>
            <a:pPr lvl="2"/>
            <a:r>
              <a:rPr lang="en-US" smtClean="0"/>
              <a:t>In the Applications tab, click on Add </a:t>
            </a:r>
          </a:p>
          <a:p>
            <a:pPr lvl="2"/>
            <a:r>
              <a:rPr lang="en-US" smtClean="0"/>
              <a:t>and then on Wizard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Host : Server name</a:t>
            </a:r>
          </a:p>
          <a:p>
            <a:pPr lvl="2"/>
            <a:r>
              <a:rPr lang="en-US" smtClean="0"/>
              <a:t>Interface: Virtual machine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r>
              <a:rPr lang="en-US" smtClean="0"/>
              <a:t>Destination: Server IP </a:t>
            </a:r>
          </a:p>
          <a:p>
            <a:pPr lvl="2"/>
            <a:r>
              <a:rPr lang="en-US" smtClean="0"/>
              <a:t>address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98" y="1059582"/>
            <a:ext cx="3798404" cy="18002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696" y="2859781"/>
            <a:ext cx="3798405" cy="1806809"/>
          </a:xfrm>
          <a:prstGeom prst="rect">
            <a:avLst/>
          </a:prstGeom>
        </p:spPr>
      </p:pic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485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Tunnel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Create a tunnel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Choose the reverse proxy previously </a:t>
            </a:r>
          </a:p>
          <a:p>
            <a:pPr lvl="2"/>
            <a:r>
              <a:rPr lang="en-US" smtClean="0"/>
              <a:t>created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r>
              <a:rPr lang="en-US" smtClean="0"/>
              <a:t>Check Workflow button</a:t>
            </a:r>
          </a:p>
          <a:p>
            <a:pPr lvl="2"/>
            <a:r>
              <a:rPr lang="en-US" smtClean="0"/>
              <a:t>Check Existing workflow button</a:t>
            </a:r>
          </a:p>
          <a:p>
            <a:pPr lvl="2"/>
            <a:r>
              <a:rPr lang="en-US" smtClean="0"/>
              <a:t>Choose I-Sentry Default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03622"/>
            <a:ext cx="3528392" cy="18561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59" y="2859781"/>
            <a:ext cx="3535521" cy="1858395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Tunnel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Create a tunnel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Choose a tunnel name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r>
              <a:rPr lang="en-US" smtClean="0"/>
              <a:t>Check your information are </a:t>
            </a:r>
          </a:p>
          <a:p>
            <a:pPr lvl="2"/>
            <a:r>
              <a:rPr lang="en-US" smtClean="0"/>
              <a:t>correct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24" y="987574"/>
            <a:ext cx="3600400" cy="172819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624" y="2787774"/>
            <a:ext cx="3600400" cy="1728192"/>
          </a:xfrm>
          <a:prstGeom prst="rect">
            <a:avLst/>
          </a:prstGeom>
        </p:spPr>
      </p:pic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231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Tunnel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Create a tunnel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2"/>
            <a:r>
              <a:rPr lang="en-US" smtClean="0"/>
              <a:t>Final step, click on Ok </a:t>
            </a:r>
          </a:p>
          <a:p>
            <a:pPr lvl="2"/>
            <a:r>
              <a:rPr lang="en-US" smtClean="0"/>
              <a:t>then on Yes to push your</a:t>
            </a:r>
          </a:p>
          <a:p>
            <a:pPr lvl="2"/>
            <a:r>
              <a:rPr lang="en-US" smtClean="0"/>
              <a:t>modifications  </a:t>
            </a:r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31590"/>
            <a:ext cx="3970364" cy="3124471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61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Tunnel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Test the tunnel 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Let’s see if the DenyAll WAF can communicate with the application</a:t>
            </a:r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95686"/>
            <a:ext cx="5944115" cy="25922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00146"/>
            <a:ext cx="3024336" cy="1998039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85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Tunnel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Test the tunnel </a:t>
            </a:r>
          </a:p>
          <a:p>
            <a:pPr lvl="2"/>
            <a:r>
              <a:rPr lang="en-US" smtClean="0"/>
              <a:t>Next, let’s use our application through the tunnel</a:t>
            </a:r>
          </a:p>
          <a:p>
            <a:pPr lvl="2"/>
            <a:r>
              <a:rPr lang="en-US" smtClean="0"/>
              <a:t>Update your host file to bypass DNS resolution and setup your FQDN on the listening IP address of your tunnel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C:\Windows\System32\notepad.exe C:\Windows\System32\drivers\etc\hosts 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7" y="3363838"/>
            <a:ext cx="4536504" cy="1082134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3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299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Test the tunnel 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Close previously opened browser and open a new one</a:t>
            </a:r>
            <a:br>
              <a:rPr lang="en-US" smtClean="0"/>
            </a:br>
            <a:endParaRPr lang="en-US" smtClean="0"/>
          </a:p>
          <a:p>
            <a:pPr lvl="2"/>
            <a:r>
              <a:rPr lang="en-US" smtClean="0"/>
              <a:t>Type the FQDN in the address bar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If it’s OK, let’s test a bad request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Example: http://my.denyall.com/?test=cmd.exe</a:t>
            </a:r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4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Test the tunnel 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92847"/>
            <a:ext cx="2804403" cy="15469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843558"/>
            <a:ext cx="4320480" cy="3823330"/>
          </a:xfrm>
          <a:prstGeom prst="rect">
            <a:avLst/>
          </a:prstGeom>
        </p:spPr>
      </p:pic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8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Create HTTPS tunnel</a:t>
            </a:r>
          </a:p>
          <a:p>
            <a:pPr lvl="2"/>
            <a:r>
              <a:rPr lang="en-US" smtClean="0"/>
              <a:t>		</a:t>
            </a:r>
          </a:p>
          <a:p>
            <a:pPr lvl="2"/>
            <a:r>
              <a:rPr lang="en-US" smtClean="0"/>
              <a:t>In the Applications tab, click on Add 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Host : Server name</a:t>
            </a:r>
          </a:p>
          <a:p>
            <a:pPr lvl="2"/>
            <a:r>
              <a:rPr lang="en-US" smtClean="0"/>
              <a:t>Interface: Virtual machine</a:t>
            </a:r>
          </a:p>
          <a:p>
            <a:pPr lvl="2"/>
            <a:r>
              <a:rPr lang="en-US" smtClean="0"/>
              <a:t>Check Use SSL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Destination: Server IP </a:t>
            </a:r>
          </a:p>
          <a:p>
            <a:pPr lvl="2"/>
            <a:r>
              <a:rPr lang="en-US" smtClean="0"/>
              <a:t>address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2"/>
            <a:endParaRPr lang="en-US" smtClean="0"/>
          </a:p>
          <a:p>
            <a:pPr lvl="1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51887"/>
            <a:ext cx="2736304" cy="2599489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918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Tunnel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mtClean="0"/>
              <a:t>Create HTTPS tunnel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2"/>
            <a:r>
              <a:rPr lang="fr-FR" smtClean="0"/>
              <a:t>Final step, you will need a certificate</a:t>
            </a:r>
          </a:p>
          <a:p>
            <a:pPr lvl="1"/>
            <a:endParaRPr lang="fr-FR" smtClean="0"/>
          </a:p>
          <a:p>
            <a:pPr lvl="2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12481"/>
            <a:ext cx="3040643" cy="2278577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1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Tunnel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mtClean="0"/>
              <a:t>Create HTTPS tunnel</a:t>
            </a:r>
          </a:p>
          <a:p>
            <a:pPr lvl="1"/>
            <a:endParaRPr lang="fr-FR" smtClean="0"/>
          </a:p>
          <a:p>
            <a:pPr lvl="2"/>
            <a:r>
              <a:rPr lang="fr-FR" smtClean="0"/>
              <a:t>Generate a certificate</a:t>
            </a:r>
          </a:p>
          <a:p>
            <a:pPr lvl="2"/>
            <a:endParaRPr lang="fr-FR" smtClean="0"/>
          </a:p>
          <a:p>
            <a:pPr lvl="2"/>
            <a:r>
              <a:rPr lang="fr-FR" smtClean="0"/>
              <a:t>Management tab, Add, Generate</a:t>
            </a:r>
          </a:p>
          <a:p>
            <a:pPr lvl="2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2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985" y="2638535"/>
            <a:ext cx="2679027" cy="20214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89841"/>
            <a:ext cx="2427350" cy="3723857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9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Tunnel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smtClean="0"/>
              <a:t>Create HTTPS tunnel</a:t>
            </a:r>
          </a:p>
          <a:p>
            <a:pPr lvl="1"/>
            <a:endParaRPr lang="fr-FR" smtClean="0"/>
          </a:p>
          <a:p>
            <a:pPr lvl="1"/>
            <a:endParaRPr lang="fr-FR" smtClean="0"/>
          </a:p>
          <a:p>
            <a:pPr lvl="2"/>
            <a:r>
              <a:rPr lang="fr-FR" smtClean="0"/>
              <a:t>Back to Applications tab, wizard</a:t>
            </a:r>
          </a:p>
          <a:p>
            <a:pPr lvl="2"/>
            <a:endParaRPr lang="fr-FR" smtClean="0"/>
          </a:p>
          <a:p>
            <a:pPr lvl="2"/>
            <a:endParaRPr lang="fr-FR" smtClean="0"/>
          </a:p>
          <a:p>
            <a:pPr lvl="2"/>
            <a:r>
              <a:rPr lang="fr-FR" smtClean="0"/>
              <a:t>Choose your certificate</a:t>
            </a:r>
          </a:p>
          <a:p>
            <a:pPr lvl="1"/>
            <a:endParaRPr lang="fr-FR" smtClean="0"/>
          </a:p>
          <a:p>
            <a:pPr lvl="2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9622"/>
            <a:ext cx="3033023" cy="2476715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5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Upgrade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Download the latest Administration Interface from </a:t>
            </a:r>
            <a:r>
              <a:rPr lang="en-US" smtClean="0">
                <a:hlinkClick r:id="rId3"/>
              </a:rPr>
              <a:t>https://my.denyall.com</a:t>
            </a:r>
            <a:endParaRPr lang="en-US" smtClean="0"/>
          </a:p>
          <a:p>
            <a:endParaRPr lang="en-US" smtClean="0"/>
          </a:p>
          <a:p>
            <a:r>
              <a:rPr lang="en-US" smtClean="0"/>
              <a:t>Log into the Management iBox with the new Interface (6.4.1)</a:t>
            </a:r>
          </a:p>
          <a:p>
            <a:endParaRPr lang="en-US" smtClean="0"/>
          </a:p>
          <a:p>
            <a:r>
              <a:rPr lang="en-US" smtClean="0"/>
              <a:t>Upload the RSE file in Management &gt;&gt; System Updates</a:t>
            </a:r>
          </a:p>
          <a:p>
            <a:endParaRPr lang="en-US" smtClean="0"/>
          </a:p>
          <a:p>
            <a:r>
              <a:rPr lang="en-US" smtClean="0"/>
              <a:t>Back up all the configurations and download the backup file</a:t>
            </a:r>
          </a:p>
          <a:p>
            <a:endParaRPr lang="en-US" smtClean="0"/>
          </a:p>
          <a:p>
            <a:r>
              <a:rPr lang="en-US" smtClean="0"/>
              <a:t>Select the Management iBox and click Install</a:t>
            </a:r>
          </a:p>
          <a:p>
            <a:endParaRPr lang="en-US" smtClean="0"/>
          </a:p>
          <a:p>
            <a:r>
              <a:rPr lang="en-US" smtClean="0"/>
              <a:t>Perform an Apply all</a:t>
            </a:r>
            <a:endParaRPr lang="en-US" dirty="0"/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76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Backup</a:t>
            </a:r>
          </a:p>
          <a:p>
            <a:pPr lvl="2"/>
            <a:endParaRPr lang="en-US" smtClean="0"/>
          </a:p>
          <a:p>
            <a:pPr lvl="1"/>
            <a:r>
              <a:rPr lang="en-US" smtClean="0"/>
              <a:t>Management &gt;&gt; Backups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Manage backup up and restoring the configuration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These are available actions:</a:t>
            </a:r>
          </a:p>
          <a:p>
            <a:pPr lvl="2"/>
            <a:endParaRPr lang="en-US" smtClean="0"/>
          </a:p>
          <a:p>
            <a:pPr lvl="3"/>
            <a:r>
              <a:rPr lang="en-US" smtClean="0"/>
              <a:t>Create </a:t>
            </a:r>
          </a:p>
          <a:p>
            <a:pPr lvl="3"/>
            <a:r>
              <a:rPr lang="en-US" smtClean="0"/>
              <a:t>Upload</a:t>
            </a:r>
          </a:p>
          <a:p>
            <a:pPr lvl="3"/>
            <a:r>
              <a:rPr lang="en-US" smtClean="0"/>
              <a:t>Download</a:t>
            </a:r>
          </a:p>
          <a:p>
            <a:pPr lvl="3"/>
            <a:r>
              <a:rPr lang="en-US" smtClean="0"/>
              <a:t>Restore</a:t>
            </a:r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219822"/>
            <a:ext cx="5058562" cy="809370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55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	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Creating a backup</a:t>
            </a:r>
          </a:p>
          <a:p>
            <a:pPr lvl="1"/>
            <a:r>
              <a:rPr lang="en-US" smtClean="0"/>
              <a:t>Select items to be included in your backup</a:t>
            </a:r>
          </a:p>
          <a:p>
            <a:pPr lvl="1"/>
            <a:r>
              <a:rPr lang="en-US" smtClean="0"/>
              <a:t>Problems with dependencies are indicated in orange text and a warning icon</a:t>
            </a:r>
          </a:p>
          <a:p>
            <a:pPr lvl="3"/>
            <a:r>
              <a:rPr lang="en-US" smtClean="0"/>
              <a:t>A balloon tip is displayed </a:t>
            </a:r>
          </a:p>
          <a:p>
            <a:pPr lvl="3"/>
            <a:r>
              <a:rPr lang="en-US" smtClean="0"/>
              <a:t>specifying the problem when </a:t>
            </a:r>
          </a:p>
          <a:p>
            <a:pPr lvl="3"/>
            <a:r>
              <a:rPr lang="en-US" smtClean="0"/>
              <a:t>mousing over it</a:t>
            </a:r>
            <a:endParaRPr lang="en-US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35572"/>
            <a:ext cx="3937841" cy="2952328"/>
          </a:xfrm>
          <a:prstGeom prst="rect">
            <a:avLst/>
          </a:prstGeom>
        </p:spPr>
      </p:pic>
      <p:sp>
        <p:nvSpPr>
          <p:cNvPr id="7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232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Restoring a backup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Select all the elements to be copied to your configuration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They will be restored in the exact state in which is has been saved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Problems with dependencies will be indicated by a red text and a warning icon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Unresolved dependencies block the restoring of a backup</a:t>
            </a:r>
          </a:p>
          <a:p>
            <a:pPr lvl="2"/>
            <a:endParaRPr lang="en-US" smtClean="0"/>
          </a:p>
          <a:p>
            <a:pPr lvl="2"/>
            <a:endParaRPr lang="en-US" dirty="0"/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79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is a “Web Application Firewall” ?</a:t>
            </a:r>
          </a:p>
          <a:p>
            <a:pPr lvl="1"/>
            <a:r>
              <a:rPr lang="en-US" smtClean="0"/>
              <a:t>Block requests having attack techniques</a:t>
            </a:r>
          </a:p>
          <a:p>
            <a:pPr lvl="1"/>
            <a:r>
              <a:rPr lang="en-US" smtClean="0"/>
              <a:t>Hide sensitive information</a:t>
            </a:r>
          </a:p>
          <a:p>
            <a:r>
              <a:rPr lang="en-US" smtClean="0"/>
              <a:t>What is “Web Application Delivery” ?</a:t>
            </a:r>
          </a:p>
          <a:p>
            <a:pPr lvl="1"/>
            <a:r>
              <a:rPr lang="en-US" smtClean="0"/>
              <a:t>Add/set/unset any HTTP parts in Requests and/or Responses</a:t>
            </a:r>
          </a:p>
          <a:p>
            <a:pPr lvl="1"/>
            <a:r>
              <a:rPr lang="en-US" smtClean="0"/>
              <a:t>Handle High Availability, Fault Tolerance and Load Balancing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smtClean="0"/>
              <a:t>What is “Web Access Management” ?</a:t>
            </a:r>
          </a:p>
          <a:p>
            <a:pPr lvl="1"/>
            <a:r>
              <a:rPr lang="en-US" smtClean="0"/>
              <a:t>Handle WHO can access WHAT using authentication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What is “Web Service Firewall” ?</a:t>
            </a:r>
          </a:p>
          <a:p>
            <a:pPr lvl="1"/>
            <a:r>
              <a:rPr lang="en-US" smtClean="0"/>
              <a:t>Handle Security of Webservices (XML/JSON)</a:t>
            </a:r>
          </a:p>
          <a:p>
            <a:r>
              <a:rPr lang="en-US" smtClean="0"/>
              <a:t>IP reputation</a:t>
            </a:r>
          </a:p>
          <a:p>
            <a:pPr lvl="1"/>
            <a:endParaRPr lang="en-US" dirty="0"/>
          </a:p>
        </p:txBody>
      </p:sp>
      <p:sp>
        <p:nvSpPr>
          <p:cNvPr id="4" name="Espace réservé du contenu 8"/>
          <p:cNvSpPr txBox="1">
            <a:spLocks/>
          </p:cNvSpPr>
          <p:nvPr/>
        </p:nvSpPr>
        <p:spPr>
          <a:xfrm>
            <a:off x="7164288" y="915566"/>
            <a:ext cx="57606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kern="1200" cap="small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9900" dirty="0" smtClean="0">
                <a:solidFill>
                  <a:prstClr val="black"/>
                </a:solidFill>
              </a:rPr>
              <a:t>}</a:t>
            </a:r>
          </a:p>
        </p:txBody>
      </p:sp>
      <p:sp>
        <p:nvSpPr>
          <p:cNvPr id="5" name="Espace réservé du contenu 8"/>
          <p:cNvSpPr txBox="1">
            <a:spLocks/>
          </p:cNvSpPr>
          <p:nvPr/>
        </p:nvSpPr>
        <p:spPr>
          <a:xfrm>
            <a:off x="7750676" y="987574"/>
            <a:ext cx="1368152" cy="331236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kern="1200" cap="small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dirty="0">
                <a:solidFill>
                  <a:prstClr val="black"/>
                </a:solidFill>
              </a:rPr>
              <a:t/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 Base</a:t>
            </a:r>
          </a:p>
          <a:p>
            <a:pPr marL="0" indent="0">
              <a:buFont typeface="+mj-lt"/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Font typeface="+mj-lt"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indent="0">
              <a:buFont typeface="+mj-lt"/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0" indent="0">
              <a:buFont typeface="+mj-lt"/>
              <a:buNone/>
            </a:pPr>
            <a:r>
              <a:rPr lang="en-US" dirty="0" smtClean="0">
                <a:solidFill>
                  <a:prstClr val="black"/>
                </a:solidFill>
              </a:rPr>
              <a:t>Option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/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Option</a:t>
            </a:r>
            <a:endParaRPr lang="en-US" dirty="0">
              <a:solidFill>
                <a:prstClr val="black"/>
              </a:solidFill>
            </a:endParaRPr>
          </a:p>
          <a:p>
            <a:pPr marL="0" indent="0">
              <a:buFont typeface="+mj-lt"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Espace réservé du contenu 8"/>
          <p:cNvSpPr txBox="1">
            <a:spLocks/>
          </p:cNvSpPr>
          <p:nvPr/>
        </p:nvSpPr>
        <p:spPr>
          <a:xfrm>
            <a:off x="7075781" y="2931790"/>
            <a:ext cx="576064" cy="1584176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rtl="0" eaLnBrk="1" fontAlgn="base" hangingPunct="1">
              <a:spcBef>
                <a:spcPts val="900"/>
              </a:spcBef>
              <a:spcAft>
                <a:spcPct val="0"/>
              </a:spcAft>
              <a:buClr>
                <a:srgbClr val="FF4400"/>
              </a:buClr>
              <a:buFont typeface="+mj-lt"/>
              <a:buAutoNum type="arabicPeriod"/>
              <a:defRPr sz="2000" b="1" kern="1200" cap="small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sz="4800" dirty="0" smtClean="0">
                <a:solidFill>
                  <a:prstClr val="black"/>
                </a:solidFill>
              </a:rPr>
              <a:t>}</a:t>
            </a:r>
            <a:br>
              <a:rPr lang="en-US" sz="4800" dirty="0" smtClean="0">
                <a:solidFill>
                  <a:prstClr val="black"/>
                </a:solidFill>
              </a:rPr>
            </a:br>
            <a:r>
              <a:rPr lang="en-US" sz="4800" dirty="0">
                <a:solidFill>
                  <a:prstClr val="black"/>
                </a:solidFill>
              </a:rPr>
              <a:t>}</a:t>
            </a:r>
            <a:endParaRPr lang="en-US" sz="4800" dirty="0" smtClean="0">
              <a:solidFill>
                <a:prstClr val="black"/>
              </a:solidFill>
            </a:endParaRPr>
          </a:p>
        </p:txBody>
      </p:sp>
      <p:sp>
        <p:nvSpPr>
          <p:cNvPr id="9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mtClean="0"/>
              <a:t>Security update</a:t>
            </a:r>
          </a:p>
          <a:p>
            <a:pPr lvl="1"/>
            <a:endParaRPr lang="en-US" smtClean="0"/>
          </a:p>
          <a:p>
            <a:pPr lvl="2"/>
            <a:r>
              <a:rPr lang="en-US" smtClean="0"/>
              <a:t>In case your environment is already set up and where no interruption is tolerated:</a:t>
            </a:r>
          </a:p>
          <a:p>
            <a:pPr lvl="3"/>
            <a:r>
              <a:rPr lang="en-US" smtClean="0"/>
              <a:t>Upload the security update</a:t>
            </a:r>
          </a:p>
          <a:p>
            <a:pPr lvl="3"/>
            <a:r>
              <a:rPr lang="en-US" smtClean="0"/>
              <a:t>Make a copy of the security policy using “Save as…”</a:t>
            </a:r>
          </a:p>
          <a:p>
            <a:pPr lvl="3"/>
            <a:r>
              <a:rPr lang="en-US" smtClean="0"/>
              <a:t>Update it </a:t>
            </a:r>
          </a:p>
          <a:p>
            <a:pPr lvl="3"/>
            <a:endParaRPr lang="en-US" smtClean="0"/>
          </a:p>
          <a:p>
            <a:pPr lvl="3"/>
            <a:endParaRPr lang="en-US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03798"/>
            <a:ext cx="4032448" cy="1607177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02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smtClean="0"/>
          </a:p>
          <a:p>
            <a:pPr lvl="3"/>
            <a:r>
              <a:rPr lang="en-US" smtClean="0"/>
              <a:t>Save it </a:t>
            </a:r>
          </a:p>
          <a:p>
            <a:pPr lvl="3"/>
            <a:r>
              <a:rPr lang="en-US" smtClean="0"/>
              <a:t>Go to the Workflow section and make a copy of the workflow currently being used</a:t>
            </a:r>
          </a:p>
          <a:p>
            <a:pPr lvl="3"/>
            <a:r>
              <a:rPr lang="en-US" smtClean="0"/>
              <a:t>Add a new ICX Security Engine node and a new Log Alert/Proxy Request</a:t>
            </a:r>
          </a:p>
          <a:p>
            <a:pPr lvl="3"/>
            <a:r>
              <a:rPr lang="en-US" smtClean="0"/>
              <a:t>Associate the new ICX policy you </a:t>
            </a:r>
          </a:p>
          <a:p>
            <a:pPr lvl="3"/>
            <a:r>
              <a:rPr lang="en-US" smtClean="0"/>
              <a:t>created previously with the new ICX Security </a:t>
            </a:r>
          </a:p>
          <a:p>
            <a:pPr lvl="3"/>
            <a:r>
              <a:rPr lang="en-US" smtClean="0"/>
              <a:t>engine node (the second here)</a:t>
            </a:r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smtClean="0"/>
          </a:p>
          <a:p>
            <a:pPr lvl="3"/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723" y="2283718"/>
            <a:ext cx="3065741" cy="2358262"/>
          </a:xfrm>
          <a:prstGeom prst="rect">
            <a:avLst/>
          </a:prstGeom>
        </p:spPr>
      </p:pic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75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100" dirty="0" err="1" smtClean="0"/>
              <a:t>Provide</a:t>
            </a:r>
            <a:r>
              <a:rPr lang="fr-FR" sz="1100" dirty="0" smtClean="0"/>
              <a:t> </a:t>
            </a:r>
            <a:r>
              <a:rPr lang="fr-FR" sz="1100" dirty="0" err="1" smtClean="0"/>
              <a:t>your</a:t>
            </a:r>
            <a:r>
              <a:rPr lang="fr-FR" sz="1100" dirty="0" smtClean="0"/>
              <a:t> serial </a:t>
            </a:r>
            <a:r>
              <a:rPr lang="fr-FR" sz="1100" dirty="0" err="1" smtClean="0"/>
              <a:t>number</a:t>
            </a:r>
            <a:r>
              <a:rPr lang="fr-FR" sz="1100" dirty="0" smtClean="0"/>
              <a:t> to trainer</a:t>
            </a:r>
          </a:p>
          <a:p>
            <a:r>
              <a:rPr lang="fr-FR" sz="1100" dirty="0" smtClean="0"/>
              <a:t>Install the </a:t>
            </a:r>
            <a:r>
              <a:rPr lang="fr-FR" sz="1100" dirty="0" err="1" smtClean="0"/>
              <a:t>received</a:t>
            </a:r>
            <a:r>
              <a:rPr lang="fr-FR" sz="1100" dirty="0" smtClean="0"/>
              <a:t> </a:t>
            </a:r>
            <a:r>
              <a:rPr lang="fr-FR" sz="1100" dirty="0" err="1" smtClean="0"/>
              <a:t>license</a:t>
            </a:r>
            <a:r>
              <a:rPr lang="fr-FR" sz="1100" dirty="0" smtClean="0"/>
              <a:t> file</a:t>
            </a:r>
          </a:p>
          <a:p>
            <a:r>
              <a:rPr lang="fr-FR" sz="1100" dirty="0" smtClean="0"/>
              <a:t>Set up new http tunnel</a:t>
            </a:r>
          </a:p>
          <a:p>
            <a:pPr lvl="1"/>
            <a:r>
              <a:rPr lang="en-US" sz="1100" dirty="0" smtClean="0"/>
              <a:t>Host : </a:t>
            </a:r>
            <a:r>
              <a:rPr lang="en-US" sz="1100" dirty="0" err="1" smtClean="0"/>
              <a:t>app.denyall.local</a:t>
            </a:r>
            <a:endParaRPr lang="en-US" sz="1100" dirty="0" smtClean="0"/>
          </a:p>
          <a:p>
            <a:pPr lvl="1"/>
            <a:r>
              <a:rPr lang="en-US" sz="1100" dirty="0" smtClean="0"/>
              <a:t>Interface: your IP</a:t>
            </a:r>
          </a:p>
          <a:p>
            <a:pPr lvl="1"/>
            <a:r>
              <a:rPr lang="fr-FR" sz="1100" dirty="0" smtClean="0"/>
              <a:t>Port: 80</a:t>
            </a:r>
            <a:endParaRPr lang="en-US" sz="1100" dirty="0" smtClean="0"/>
          </a:p>
          <a:p>
            <a:pPr lvl="1"/>
            <a:r>
              <a:rPr lang="en-US" sz="1100" dirty="0" smtClean="0"/>
              <a:t>Destination: </a:t>
            </a:r>
          </a:p>
          <a:p>
            <a:pPr lvl="2"/>
            <a:r>
              <a:rPr lang="en-US" sz="1100" dirty="0" smtClean="0"/>
              <a:t>IP :</a:t>
            </a:r>
            <a:r>
              <a:rPr lang="fr-FR" sz="1100" dirty="0" smtClean="0"/>
              <a:t>192.168.1.2</a:t>
            </a:r>
          </a:p>
          <a:p>
            <a:pPr lvl="2"/>
            <a:r>
              <a:rPr lang="fr-FR" sz="1100" dirty="0" smtClean="0"/>
              <a:t>Port: 80</a:t>
            </a:r>
          </a:p>
          <a:p>
            <a:pPr lvl="1"/>
            <a:r>
              <a:rPr lang="fr-FR" sz="1100" dirty="0" smtClean="0"/>
              <a:t>Workflow: </a:t>
            </a:r>
            <a:r>
              <a:rPr lang="fr-FR" sz="1100" dirty="0" err="1" smtClean="0"/>
              <a:t>DenyAll</a:t>
            </a:r>
            <a:r>
              <a:rPr lang="fr-FR" sz="1100" dirty="0" smtClean="0"/>
              <a:t> WAF Default</a:t>
            </a:r>
          </a:p>
          <a:p>
            <a:r>
              <a:rPr lang="fr-FR" sz="1100" dirty="0" smtClean="0"/>
              <a:t>Set up new https tunnel</a:t>
            </a:r>
          </a:p>
          <a:p>
            <a:pPr lvl="1"/>
            <a:r>
              <a:rPr lang="fr-FR" sz="1100" dirty="0" err="1" smtClean="0"/>
              <a:t>Generate</a:t>
            </a:r>
            <a:r>
              <a:rPr lang="fr-FR" sz="1100" dirty="0" smtClean="0"/>
              <a:t> self-</a:t>
            </a:r>
            <a:r>
              <a:rPr lang="fr-FR" sz="1100" dirty="0" err="1" smtClean="0"/>
              <a:t>signed</a:t>
            </a:r>
            <a:r>
              <a:rPr lang="fr-FR" sz="1100" dirty="0" smtClean="0"/>
              <a:t> </a:t>
            </a:r>
            <a:r>
              <a:rPr lang="fr-FR" sz="1100" dirty="0" err="1" smtClean="0"/>
              <a:t>certificate</a:t>
            </a:r>
            <a:endParaRPr lang="en-US" sz="1100" dirty="0" smtClean="0"/>
          </a:p>
          <a:p>
            <a:pPr lvl="1"/>
            <a:r>
              <a:rPr lang="en-US" sz="1100" dirty="0" smtClean="0"/>
              <a:t>Host : </a:t>
            </a:r>
            <a:r>
              <a:rPr lang="en-US" sz="1100" dirty="0" err="1" smtClean="0"/>
              <a:t>app.denyall.local</a:t>
            </a:r>
            <a:endParaRPr lang="en-US" sz="1100" dirty="0" smtClean="0"/>
          </a:p>
          <a:p>
            <a:pPr lvl="1"/>
            <a:r>
              <a:rPr lang="en-US" sz="1100" dirty="0" smtClean="0"/>
              <a:t>Interface: your IP</a:t>
            </a:r>
          </a:p>
          <a:p>
            <a:pPr lvl="1"/>
            <a:r>
              <a:rPr lang="fr-FR" sz="1100" dirty="0" smtClean="0"/>
              <a:t>Port: 443</a:t>
            </a:r>
            <a:endParaRPr lang="en-US" sz="1100" dirty="0" smtClean="0"/>
          </a:p>
          <a:p>
            <a:pPr lvl="1"/>
            <a:r>
              <a:rPr lang="en-US" sz="1100" dirty="0" smtClean="0"/>
              <a:t>Destination: </a:t>
            </a:r>
            <a:endParaRPr lang="fr-FR" sz="1100" dirty="0" smtClean="0"/>
          </a:p>
          <a:p>
            <a:pPr lvl="2"/>
            <a:r>
              <a:rPr lang="en-US" sz="1100" dirty="0" smtClean="0"/>
              <a:t>IP :</a:t>
            </a:r>
            <a:r>
              <a:rPr lang="fr-FR" sz="1100" dirty="0" smtClean="0"/>
              <a:t>192.168.1.2</a:t>
            </a:r>
          </a:p>
          <a:p>
            <a:pPr lvl="2"/>
            <a:r>
              <a:rPr lang="fr-FR" sz="1100" dirty="0" smtClean="0"/>
              <a:t>Port: 80</a:t>
            </a:r>
          </a:p>
          <a:p>
            <a:pPr lvl="1"/>
            <a:r>
              <a:rPr lang="fr-FR" sz="1100" dirty="0" smtClean="0"/>
              <a:t>Workflow: </a:t>
            </a:r>
            <a:r>
              <a:rPr lang="fr-FR" sz="1100" dirty="0" err="1" smtClean="0"/>
              <a:t>DenyAll</a:t>
            </a:r>
            <a:r>
              <a:rPr lang="fr-FR" sz="1100" dirty="0" smtClean="0"/>
              <a:t> WAF Default</a:t>
            </a:r>
          </a:p>
          <a:p>
            <a:pPr lvl="1"/>
            <a:endParaRPr lang="fr-FR" sz="1100" dirty="0"/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74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Challenges</a:t>
            </a:r>
            <a:endParaRPr lang="fr-FR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Backup</a:t>
            </a:r>
          </a:p>
          <a:p>
            <a:pPr lvl="1"/>
            <a:r>
              <a:rPr lang="en-US" dirty="0" smtClean="0"/>
              <a:t>Creating a backup for the http application </a:t>
            </a:r>
          </a:p>
          <a:p>
            <a:pPr lvl="1"/>
            <a:r>
              <a:rPr lang="fr-FR" dirty="0" err="1" smtClean="0"/>
              <a:t>Remove</a:t>
            </a:r>
            <a:r>
              <a:rPr lang="fr-FR" dirty="0" smtClean="0"/>
              <a:t> http application</a:t>
            </a:r>
            <a:endParaRPr lang="en-US" dirty="0" smtClean="0"/>
          </a:p>
          <a:p>
            <a:pPr lvl="1"/>
            <a:r>
              <a:rPr lang="en-US" dirty="0" smtClean="0"/>
              <a:t>Restoring application with backup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Update WAF version</a:t>
            </a:r>
          </a:p>
          <a:p>
            <a:pPr lvl="1"/>
            <a:r>
              <a:rPr lang="en-US" dirty="0" smtClean="0"/>
              <a:t>Upgrade from 6.3 to 6.5</a:t>
            </a:r>
          </a:p>
          <a:p>
            <a:pPr lvl="1"/>
            <a:endParaRPr lang="en-US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5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Reverse Proxy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Apache instance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One or more per Appliance/VM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500 Mo RAM per RP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Handle tunnel(s)</a:t>
            </a:r>
          </a:p>
          <a:p>
            <a:pPr lvl="1"/>
            <a:endParaRPr lang="en-US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75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concepts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Tunnel</a:t>
            </a:r>
            <a:br>
              <a:rPr lang="en-US" smtClean="0"/>
            </a:br>
            <a:endParaRPr lang="en-US" smtClean="0"/>
          </a:p>
          <a:p>
            <a:pPr lvl="1"/>
            <a:r>
              <a:rPr lang="en-US" smtClean="0"/>
              <a:t>http://www.myapplication.com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One or more per Reverse Proxy (no limit)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A Listening IP/Port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HTTP behavior handled by a WORKFLOW</a:t>
            </a:r>
          </a:p>
          <a:p>
            <a:pPr lvl="1"/>
            <a:endParaRPr lang="en-US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16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WAF Prerequisites</a:t>
            </a:r>
            <a:endParaRPr lang="en-US" dirty="0"/>
          </a:p>
        </p:txBody>
      </p:sp>
      <p:sp>
        <p:nvSpPr>
          <p:cNvPr id="5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26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Prerequisites for a test environment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virtual machine has to be installed with the following settings: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2 VCPU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Linux + CentOS 64 bits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RAM </a:t>
            </a:r>
            <a:r>
              <a:rPr lang="en-US" smtClean="0"/>
              <a:t>&gt; 8 </a:t>
            </a:r>
            <a:r>
              <a:rPr lang="en-US" dirty="0" smtClean="0"/>
              <a:t>GB</a:t>
            </a:r>
          </a:p>
          <a:p>
            <a:pPr lvl="1"/>
            <a:r>
              <a:rPr lang="en-US" dirty="0" smtClean="0"/>
              <a:t>				</a:t>
            </a:r>
          </a:p>
          <a:p>
            <a:pPr lvl="1"/>
            <a:r>
              <a:rPr lang="en-US" dirty="0" smtClean="0"/>
              <a:t>Disk Space &gt;= 20 GB</a:t>
            </a:r>
          </a:p>
          <a:p>
            <a:pPr lvl="1"/>
            <a:r>
              <a:rPr lang="en-US" dirty="0" smtClean="0"/>
              <a:t> 			</a:t>
            </a:r>
          </a:p>
          <a:p>
            <a:pPr lvl="1"/>
            <a:r>
              <a:rPr lang="en-US" dirty="0" smtClean="0"/>
              <a:t>Network interface : 1+ as Bridge access/NAT/VLAN </a:t>
            </a:r>
          </a:p>
          <a:p>
            <a:pPr lvl="1"/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Storage: DenyAll WAF 6.4 ISO file provided in the customer area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4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Prerequisites for a production environment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virtual machine has to be installed with the following settings: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4+ CPUs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Linux + CentOS 64 bits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RAM &gt; 16 GB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Disk Space &gt;= 500 GB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Network interface : 2+ </a:t>
            </a:r>
            <a:r>
              <a:rPr lang="fr-FR" dirty="0" smtClean="0"/>
              <a:t>VMXNET3 </a:t>
            </a:r>
            <a:r>
              <a:rPr lang="fr-FR" dirty="0" err="1" smtClean="0"/>
              <a:t>recommended</a:t>
            </a:r>
            <a:endParaRPr lang="fr-FR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Storage: DenyAll WAF 6.4 ISO file provided in the customer area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S_Classification_Standard"/>
          <p:cNvSpPr txBox="1"/>
          <p:nvPr/>
        </p:nvSpPr>
        <p:spPr>
          <a:xfrm>
            <a:off x="8990047" y="4575021"/>
            <a:ext cx="153953" cy="212879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76200" tIns="36830" rIns="76200" bIns="36830" rtlCol="0" anchor="ctr">
            <a:spAutoFit/>
          </a:bodyPr>
          <a:lstStyle/>
          <a:p>
            <a:endParaRPr lang="en-US" sz="900" b="1" kern="900" spc="100" dirty="0" err="1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41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CONTAIN_GUIDS" val="TRUE"/>
  <p:tag name="ISPRING_RESOURCE_PATHS_HASH_2" val="13e935a1f3c99d688aabbdfa6a3c4c2d1c5fcd2"/>
  <p:tag name="RS_CLASSIFICATION_RESETFORMATTING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0c3bfae-0490-4505-8f18-d970477955e2"/>
  <p:tag name="RS_CLASSIFICATIONID" val="0"/>
  <p:tag name="RS_CLASSIFICATION" val="UNRESTRICTE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f67c67c-2825-46f0-b594-ddc741b2c00b"/>
  <p:tag name="RS_CLASSIFICATIONID" val="0"/>
  <p:tag name="RS_CLASSIFICATION" val="UNRESTRICTE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efe9e55-1d92-402d-9f96-ec87536e727b"/>
  <p:tag name="RS_CLASSIFICATIONID" val="0"/>
  <p:tag name="RS_CLASSIFICATION" val="UNRESTRICTE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a614c63-926f-41eb-b9ee-b515cf440bb9"/>
  <p:tag name="RS_CLASSIFICATIONID" val="0"/>
  <p:tag name="RS_CLASSIFICATION" val="UNRESTRICTE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a55cb58-9c81-4e96-b83c-8152a650a676"/>
  <p:tag name="RS_CLASSIFICATIONID" val="0"/>
  <p:tag name="RS_CLASSIFICATION" val="UNRESTRICTE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b282411-1b68-4b42-88d0-6b0e40d3debe"/>
  <p:tag name="RS_CLASSIFICATIONID" val="0"/>
  <p:tag name="RS_CLASSIFICATION" val="UNRESTRICTE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831b276-3a47-4660-a104-b4e46726fe53"/>
  <p:tag name="RS_CLASSIFICATIONID" val="0"/>
  <p:tag name="RS_CLASSIFICATION" val="UNRESTRICTE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f8faeb4-74c0-4c51-af91-8c6700ff9928"/>
  <p:tag name="RS_CLASSIFICATIONID" val="0"/>
  <p:tag name="RS_CLASSIFICATION" val="UNRESTRICTE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3f342a5-7958-496d-a28b-796d47ed354e"/>
  <p:tag name="RS_CLASSIFICATIONID" val="0"/>
  <p:tag name="RS_CLASSIFICATION" val="UNRESTRICTE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12e60fc-2831-4506-b995-d752902abcbc"/>
  <p:tag name="RS_CLASSIFICATIONID" val="0"/>
  <p:tag name="RS_CLASSIFICATION" val="UNRESTRIC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21f0bbe-2051-4b68-867d-2da5653cd751"/>
  <p:tag name="RS_CLASSIFICATIONID" val="0"/>
  <p:tag name="RS_CLASSIFICATION" val="UNRESTRICTE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25c0e21-9071-4276-af3d-c418b3df16e1"/>
  <p:tag name="RS_CLASSIFICATIONID" val="0"/>
  <p:tag name="RS_CLASSIFICATION" val="UNRESTRICTE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3313fb7-1f38-48dc-9e5b-bd61f9e9aadf"/>
  <p:tag name="RS_CLASSIFICATIONID" val="0"/>
  <p:tag name="RS_CLASSIFICATION" val="UNRESTRICT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20f6eff-3d0b-4f6a-9432-7dbbb3622c76"/>
  <p:tag name="RS_CLASSIFICATIONID" val="0"/>
  <p:tag name="RS_CLASSIFICATION" val="UNRESTRICTE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e329af8-711c-4e58-9ffc-27fe484d44cc"/>
  <p:tag name="RS_CLASSIFICATIONID" val="0"/>
  <p:tag name="RS_CLASSIFICATION" val="UNRESTRICTE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d23e8de-f991-49c4-8a07-8ac67a59596d"/>
  <p:tag name="RS_CLASSIFICATIONID" val="0"/>
  <p:tag name="RS_CLASSIFICATION" val="UNRESTRICT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a9df9c7-3879-46fb-950d-03673a833f3a"/>
  <p:tag name="RS_CLASSIFICATIONID" val="0"/>
  <p:tag name="RS_CLASSIFICATION" val="UNRESTRICTE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1de4741-cadd-4499-ab06-bb376a2c4b19"/>
  <p:tag name="RS_CLASSIFICATIONID" val="0"/>
  <p:tag name="RS_CLASSIFICATION" val="UNRESTRICTE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43313da5-72b4-4a0b-a96a-fc6e6bc4af08"/>
  <p:tag name="RS_CLASSIFICATIONID" val="0"/>
  <p:tag name="RS_CLASSIFICATION" val="UNRESTRICTE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4f034c1-2dff-4f5d-ac1e-88edd1fd1ce3"/>
  <p:tag name="RS_CLASSIFICATIONID" val="0"/>
  <p:tag name="RS_CLASSIFICATION" val="UNRESTRICTE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a36083a-5172-40ab-8877-b9cd5051c64a"/>
  <p:tag name="RS_CLASSIFICATIONID" val="0"/>
  <p:tag name="RS_CLASSIFICATION" val="UNRESTRICTE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ca3a8aa-cd29-4162-852d-4df478c95718"/>
  <p:tag name="RS_CLASSIFICATIONID" val="0"/>
  <p:tag name="RS_CLASSIFICATION" val="UNRESTRICTE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ad1071c-41f4-4c5d-ad5a-e62e3353b58f"/>
  <p:tag name="RS_CLASSIFICATIONID" val="0"/>
  <p:tag name="RS_CLASSIFICATION" val="UNRESTRICTE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69c1626-8983-4889-800a-6fdacbfd56b5"/>
  <p:tag name="RS_CLASSIFICATIONID" val="0"/>
  <p:tag name="RS_CLASSIFICATION" val="UNRESTRICTE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abdcf27-df83-4c6d-8a4b-29f6bf3dd622"/>
  <p:tag name="RS_CLASSIFICATIONID" val="0"/>
  <p:tag name="RS_CLASSIFICATION" val="UNRESTRICTE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f3aec867-b865-4f1e-8851-546734a5ff65"/>
  <p:tag name="RS_CLASSIFICATIONID" val="0"/>
  <p:tag name="RS_CLASSIFICATION" val="UNRESTRICTE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00f27c6-3880-4ae5-8743-104d72607174"/>
  <p:tag name="RS_CLASSIFICATIONID" val="0"/>
  <p:tag name="RS_CLASSIFICATION" val="UNRESTRICTE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6eb86be2-bab8-47d8-895c-c62a2eb159b5"/>
  <p:tag name="RS_CLASSIFICATIONID" val="0"/>
  <p:tag name="RS_CLASSIFICATION" val="UNRESTRICTE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3bc7e8ea-7f69-434f-9e68-f8d0cf4f1557"/>
  <p:tag name="RS_CLASSIFICATIONID" val="0"/>
  <p:tag name="RS_CLASSIFICATION" val="UNRESTRICTE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07b5f838-f0db-4897-9039-ac1cede9a24c"/>
  <p:tag name="RS_CLASSIFICATIONID" val="0"/>
  <p:tag name="RS_CLASSIFICATION" val="UNRESTRICTE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cee41d2b-01a9-4c09-a74f-8e14244818f8"/>
  <p:tag name="RS_CLASSIFICATIONID" val="0"/>
  <p:tag name="RS_CLASSIFICATION" val="UNRESTRICTE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80b21dd-8386-4816-afa7-e5bd6248ede0"/>
  <p:tag name="RS_CLASSIFICATIONID" val="0"/>
  <p:tag name="RS_CLASSIFICATION" val="UNRESTRICT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07e2e07-619d-4bd2-878d-ccf3fcd84cc9"/>
  <p:tag name="RS_CLASSIFICATIONID" val="0"/>
  <p:tag name="RS_CLASSIFICATION" val="UNRESTRICTE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8e6b031a-ff32-445c-8703-b1bf1f09f1a1"/>
  <p:tag name="RS_CLASSIFICATIONID" val="0"/>
  <p:tag name="RS_CLASSIFICATION" val="UNRESTRICTE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eb0fda0-dcf8-46e4-b42d-1d1073a0de7c"/>
  <p:tag name="RS_CLASSIFICATIONID" val="0"/>
  <p:tag name="RS_CLASSIFICATION" val="UNRESTRICTE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5a50176a-5bc6-4691-b1bf-5469e0e24564"/>
  <p:tag name="RS_CLASSIFICATIONID" val="0"/>
  <p:tag name="RS_CLASSIFICATION" val="UNRESTRICTE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05f5070-f232-4180-a32b-4dc12f5f3c94"/>
  <p:tag name="RS_CLASSIFICATIONID" val="0"/>
  <p:tag name="RS_CLASSIFICATION" val="UNRESTRICTE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3c15111-8c26-40ca-ab73-a2f68d20b783"/>
  <p:tag name="RS_CLASSIFICATIONID" val="0"/>
  <p:tag name="RS_CLASSIFICATION" val="UNRESTRICT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0ee1eff-063b-41c4-a191-2a84cc01bea8"/>
  <p:tag name="RS_CLASSIFICATIONID" val="0"/>
  <p:tag name="RS_CLASSIFICATION" val="UNRESTRICTE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e7a69a2a-758b-44b9-b794-75b9418dd81f"/>
  <p:tag name="RS_CLASSIFICATIONID" val="0"/>
  <p:tag name="RS_CLASSIFICATION" val="UNRESTRICTE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d4283501-494d-4a99-a963-38e770ffbd73"/>
  <p:tag name="RS_CLASSIFICATIONID" val="0"/>
  <p:tag name="RS_CLASSIFICATION" val="UNRESTRICTE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2e8b1021-dc8c-4e9e-93be-0208350d9c06"/>
  <p:tag name="RS_CLASSIFICATIONID" val="0"/>
  <p:tag name="RS_CLASSIFICATION" val="UNRESTRICTE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7cb6df94-58b7-4285-bfe0-83ecaec9c19d"/>
  <p:tag name="RS_CLASSIFICATIONID" val="0"/>
  <p:tag name="RS_CLASSIFICATION" val="UNRESTRICTED"/>
</p:tagLst>
</file>

<file path=ppt/theme/theme1.xml><?xml version="1.0" encoding="utf-8"?>
<a:theme xmlns:a="http://schemas.openxmlformats.org/drawingml/2006/main" name="1_DenyAll 2015 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nyAll_201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SCS">
  <a:themeElements>
    <a:clrScheme name="Rohde &amp; Schwarz Colors">
      <a:dk1>
        <a:srgbClr val="000000"/>
      </a:dk1>
      <a:lt1>
        <a:srgbClr val="FFFFFF"/>
      </a:lt1>
      <a:dk2>
        <a:srgbClr val="165F9A"/>
      </a:dk2>
      <a:lt2>
        <a:srgbClr val="F6960F"/>
      </a:lt2>
      <a:accent1>
        <a:srgbClr val="009DEC"/>
      </a:accent1>
      <a:accent2>
        <a:srgbClr val="EF2433"/>
      </a:accent2>
      <a:accent3>
        <a:srgbClr val="009759"/>
      </a:accent3>
      <a:accent4>
        <a:srgbClr val="AEB5BB"/>
      </a:accent4>
      <a:accent5>
        <a:srgbClr val="0091B1"/>
      </a:accent5>
      <a:accent6>
        <a:srgbClr val="5A3275"/>
      </a:accent6>
      <a:hlink>
        <a:srgbClr val="009DEC"/>
      </a:hlink>
      <a:folHlink>
        <a:srgbClr val="933973"/>
      </a:folHlink>
    </a:clrScheme>
    <a:fontScheme name="Rohde &amp; Schwarz Font">
      <a:majorFont>
        <a:latin typeface="Arial Narrow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t"/>
      <a:lstStyle>
        <a:defPPr>
          <a:defRPr sz="15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sz="15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SCS" id="{B1126869-A558-40E4-AE4E-31D7C7FDE816}" vid="{1514C12D-9C82-47AA-9E42-E64451153575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 template</Template>
  <TotalTime>0</TotalTime>
  <Words>1027</Words>
  <Application>Microsoft Office PowerPoint</Application>
  <PresentationFormat>On-screen Show (16:9)</PresentationFormat>
  <Paragraphs>480</Paragraphs>
  <Slides>43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ＭＳ Ｐゴシック</vt:lpstr>
      <vt:lpstr>Aharoni</vt:lpstr>
      <vt:lpstr>Arial</vt:lpstr>
      <vt:lpstr>Arial Black</vt:lpstr>
      <vt:lpstr>Arial Narrow</vt:lpstr>
      <vt:lpstr>Arial Rounded MT Bold</vt:lpstr>
      <vt:lpstr>Arial Unicode MS</vt:lpstr>
      <vt:lpstr>Calibri</vt:lpstr>
      <vt:lpstr>Lato Regular</vt:lpstr>
      <vt:lpstr>Wingdings</vt:lpstr>
      <vt:lpstr>1_DenyAll 2015 White</vt:lpstr>
      <vt:lpstr>DenyAll_2017_template</vt:lpstr>
      <vt:lpstr>2_White</vt:lpstr>
      <vt:lpstr>RSCS</vt:lpstr>
      <vt:lpstr>R&amp;S®WAF Installation</vt:lpstr>
      <vt:lpstr>Summary</vt:lpstr>
      <vt:lpstr>Basic Concepts</vt:lpstr>
      <vt:lpstr>Basic Concepts</vt:lpstr>
      <vt:lpstr>Basic concepts</vt:lpstr>
      <vt:lpstr>Basic concepts</vt:lpstr>
      <vt:lpstr>WAF Prerequisites</vt:lpstr>
      <vt:lpstr>Prerequisites for a test environment</vt:lpstr>
      <vt:lpstr>Prerequisites for a production environment</vt:lpstr>
      <vt:lpstr>Installation</vt:lpstr>
      <vt:lpstr>Installation</vt:lpstr>
      <vt:lpstr>DenyAll Text User Interface</vt:lpstr>
      <vt:lpstr>DenyAll Text User Interface</vt:lpstr>
      <vt:lpstr>Installation</vt:lpstr>
      <vt:lpstr>Installation</vt:lpstr>
      <vt:lpstr>LAB Architecture </vt:lpstr>
      <vt:lpstr>LAB architecture</vt:lpstr>
      <vt:lpstr>Challenges</vt:lpstr>
      <vt:lpstr>Configuration</vt:lpstr>
      <vt:lpstr>License</vt:lpstr>
      <vt:lpstr>License</vt:lpstr>
      <vt:lpstr>Security update</vt:lpstr>
      <vt:lpstr>Reverse proxy</vt:lpstr>
      <vt:lpstr>Tunnel</vt:lpstr>
      <vt:lpstr>Tunnel</vt:lpstr>
      <vt:lpstr>Tunnel</vt:lpstr>
      <vt:lpstr>Tunnel</vt:lpstr>
      <vt:lpstr>Tunnel</vt:lpstr>
      <vt:lpstr>Tunnel</vt:lpstr>
      <vt:lpstr>Configuration</vt:lpstr>
      <vt:lpstr>Configuration</vt:lpstr>
      <vt:lpstr>Configuration</vt:lpstr>
      <vt:lpstr>Tunnel</vt:lpstr>
      <vt:lpstr>Tunnel</vt:lpstr>
      <vt:lpstr>Tunnel</vt:lpstr>
      <vt:lpstr>Upgrade</vt:lpstr>
      <vt:lpstr>Configuration</vt:lpstr>
      <vt:lpstr>Configuration </vt:lpstr>
      <vt:lpstr>Configuration</vt:lpstr>
      <vt:lpstr>Configuration</vt:lpstr>
      <vt:lpstr>Configuration</vt:lpstr>
      <vt:lpstr>Challenges</vt:lpstr>
      <vt:lpstr>Challenges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WAF Training</dc:title>
  <dc:creator>Ridha Ben Sik Ali</dc:creator>
  <cp:lastModifiedBy>Mokhtari Ali CSSASM2</cp:lastModifiedBy>
  <cp:revision>97</cp:revision>
  <cp:lastPrinted>2015-09-22T08:21:20Z</cp:lastPrinted>
  <dcterms:created xsi:type="dcterms:W3CDTF">2016-04-11T17:26:54Z</dcterms:created>
  <dcterms:modified xsi:type="dcterms:W3CDTF">2018-07-25T17:00:39Z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9db12324-d5b8-4504-a262-f75e829d30b8</vt:lpwstr>
  </property>
  <property fmtid="{D5CDD505-2E9C-101B-9397-08002B2CF9AE}" pid="3" name="Offisync_ProviderInitializationData">
    <vt:lpwstr>https://denyall.jiveon.com</vt:lpwstr>
  </property>
  <property fmtid="{D5CDD505-2E9C-101B-9397-08002B2CF9AE}" pid="4" name="Offisync_UniqueId">
    <vt:lpwstr>2659</vt:lpwstr>
  </property>
  <property fmtid="{D5CDD505-2E9C-101B-9397-08002B2CF9AE}" pid="5" name="Offisync_UpdateToken">
    <vt:lpwstr>23</vt:lpwstr>
  </property>
  <property fmtid="{D5CDD505-2E9C-101B-9397-08002B2CF9AE}" pid="6" name="Jive_LatestUserAccountName">
    <vt:lpwstr>amokhtari</vt:lpwstr>
  </property>
  <property fmtid="{D5CDD505-2E9C-101B-9397-08002B2CF9AE}" pid="7" name="Jive_VersionGuid">
    <vt:lpwstr>7717380bd0b74d839233c9ba6e5c20dc</vt:lpwstr>
  </property>
  <property fmtid="{D5CDD505-2E9C-101B-9397-08002B2CF9AE}" pid="8" name="Jive_ModifiedButNotPublished">
    <vt:lpwstr/>
  </property>
  <property fmtid="{D5CDD505-2E9C-101B-9397-08002B2CF9AE}" pid="9" name="Jive_PrevVersionNumber">
    <vt:lpwstr/>
  </property>
  <property fmtid="{D5CDD505-2E9C-101B-9397-08002B2CF9AE}" pid="10" name="Jive_VersionGuid_v2.5">
    <vt:lpwstr/>
  </property>
  <property fmtid="{D5CDD505-2E9C-101B-9397-08002B2CF9AE}" pid="11" name="Jive_LatestFileFullName">
    <vt:lpwstr/>
  </property>
  <property fmtid="{D5CDD505-2E9C-101B-9397-08002B2CF9AE}" pid="12" name="RS_Classification">
    <vt:lpwstr>UNRESTRICTED</vt:lpwstr>
  </property>
  <property fmtid="{D5CDD505-2E9C-101B-9397-08002B2CF9AE}" pid="13" name="RS_ClassificationID">
    <vt:i4>0</vt:i4>
  </property>
</Properties>
</file>