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image/x-emf" Extension="emf"/>
  <Default ContentType="application/vnd.openxmlformats-package.relationships+xml" Extension="rels"/>
  <Default ContentType="application/xml" Extension="xml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tags+xml" PartName="/ppt/tags/tag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theme+xml" PartName="/ppt/theme/theme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5.xml"/>
  <Override ContentType="application/vnd.openxmlformats-officedocument.theme+xml" PartName="/ppt/theme/theme3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theme+xml" PartName="/ppt/theme/theme4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114.xml"/>
  <Override ContentType="application/vnd.openxmlformats-officedocument.theme+xml" PartName="/ppt/theme/theme5.xml"/>
  <Override ContentType="application/vnd.openxmlformats-officedocument.theme+xml" PartName="/ppt/theme/theme6.xml"/>
  <Override ContentType="application/vnd.openxmlformats-officedocument.theme+xml" PartName="/ppt/theme/theme7.xml"/>
  <Override ContentType="application/vnd.openxmlformats-officedocument.presentationml.tags+xml" PartName="/ppt/tags/tag2.xml"/>
  <Override ContentType="application/vnd.openxmlformats-officedocument.presentationml.notesSlide+xml" PartName="/ppt/notesSlides/notesSlide1.xml"/>
  <Override ContentType="application/vnd.openxmlformats-officedocument.presentationml.tags+xml" PartName="/ppt/tags/tag3.xml"/>
  <Override ContentType="application/vnd.openxmlformats-officedocument.presentationml.notesSlide+xml" PartName="/ppt/notesSlides/notesSlide2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3" r:id="rId2"/>
    <p:sldMasterId id="2147483776" r:id="rId3"/>
    <p:sldMasterId id="2147483796" r:id="rId4"/>
    <p:sldMasterId id="2147483818" r:id="rId5"/>
  </p:sldMasterIdLst>
  <p:notesMasterIdLst>
    <p:notesMasterId r:id="rId51"/>
  </p:notesMasterIdLst>
  <p:handoutMasterIdLst>
    <p:handoutMasterId r:id="rId52"/>
  </p:handoutMasterIdLst>
  <p:sldIdLst>
    <p:sldId id="403" r:id="rId6"/>
    <p:sldId id="455" r:id="rId7"/>
    <p:sldId id="468" r:id="rId8"/>
    <p:sldId id="422" r:id="rId9"/>
    <p:sldId id="456" r:id="rId10"/>
    <p:sldId id="466" r:id="rId11"/>
    <p:sldId id="457" r:id="rId12"/>
    <p:sldId id="458" r:id="rId13"/>
    <p:sldId id="462" r:id="rId14"/>
    <p:sldId id="463" r:id="rId15"/>
    <p:sldId id="464" r:id="rId16"/>
    <p:sldId id="474" r:id="rId17"/>
    <p:sldId id="475" r:id="rId18"/>
    <p:sldId id="469" r:id="rId19"/>
    <p:sldId id="470" r:id="rId20"/>
    <p:sldId id="471" r:id="rId21"/>
    <p:sldId id="465" r:id="rId22"/>
    <p:sldId id="459" r:id="rId23"/>
    <p:sldId id="476" r:id="rId24"/>
    <p:sldId id="423" r:id="rId25"/>
    <p:sldId id="425" r:id="rId26"/>
    <p:sldId id="426" r:id="rId27"/>
    <p:sldId id="427" r:id="rId28"/>
    <p:sldId id="428" r:id="rId29"/>
    <p:sldId id="429" r:id="rId30"/>
    <p:sldId id="430" r:id="rId31"/>
    <p:sldId id="431" r:id="rId32"/>
    <p:sldId id="473" r:id="rId33"/>
    <p:sldId id="479" r:id="rId34"/>
    <p:sldId id="477" r:id="rId35"/>
    <p:sldId id="439" r:id="rId36"/>
    <p:sldId id="434" r:id="rId37"/>
    <p:sldId id="435" r:id="rId38"/>
    <p:sldId id="478" r:id="rId39"/>
    <p:sldId id="436" r:id="rId40"/>
    <p:sldId id="447" r:id="rId41"/>
    <p:sldId id="460" r:id="rId42"/>
    <p:sldId id="450" r:id="rId43"/>
    <p:sldId id="448" r:id="rId44"/>
    <p:sldId id="472" r:id="rId45"/>
    <p:sldId id="481" r:id="rId46"/>
    <p:sldId id="482" r:id="rId47"/>
    <p:sldId id="451" r:id="rId48"/>
    <p:sldId id="461" r:id="rId49"/>
    <p:sldId id="467" r:id="rId50"/>
  </p:sldIdLst>
  <p:sldSz cx="9144000" cy="5143500" type="screen16x9"/>
  <p:notesSz cx="9874250" cy="6797675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3">
          <p15:clr>
            <a:srgbClr val="A4A3A4"/>
          </p15:clr>
        </p15:guide>
        <p15:guide id="2" pos="3016">
          <p15:clr>
            <a:srgbClr val="A4A3A4"/>
          </p15:clr>
        </p15:guide>
        <p15:guide id="3" orient="horz" pos="2845">
          <p15:clr>
            <a:srgbClr val="A4A3A4"/>
          </p15:clr>
        </p15:guide>
        <p15:guide id="4" pos="4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e de Saint Albin" initials="SSA" lastIdx="1" clrIdx="0"/>
  <p:cmAuthor id="1" name="Vincent Maury" initials="V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400"/>
    <a:srgbClr val="FF3A00"/>
    <a:srgbClr val="939598"/>
    <a:srgbClr val="ECECE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4" autoAdjust="0"/>
    <p:restoredTop sz="95080" autoAdjust="0"/>
  </p:normalViewPr>
  <p:slideViewPr>
    <p:cSldViewPr>
      <p:cViewPr varScale="1">
        <p:scale>
          <a:sx n="106" d="100"/>
          <a:sy n="106" d="100"/>
        </p:scale>
        <p:origin x="226" y="82"/>
      </p:cViewPr>
      <p:guideLst>
        <p:guide orient="horz" pos="1983"/>
        <p:guide pos="3016"/>
        <p:guide orient="horz" pos="2845"/>
        <p:guide pos="4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786" y="-120"/>
      </p:cViewPr>
      <p:guideLst>
        <p:guide orient="horz" pos="2880"/>
        <p:guide pos="2160"/>
        <p:guide orient="horz" pos="2141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gs" Target="tags/tag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r">
              <a:defRPr sz="1200"/>
            </a:lvl1pPr>
          </a:lstStyle>
          <a:p>
            <a:fld id="{BD14968E-B4B0-4EC9-A460-C6A10EA15C66}" type="datetimeFigureOut">
              <a:rPr lang="en-US" smtClean="0"/>
              <a:t>7/4/2018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r">
              <a:defRPr sz="1200"/>
            </a:lvl1pPr>
          </a:lstStyle>
          <a:p>
            <a:fld id="{8F145899-85E3-4E0B-835D-512229575B8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99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3123" y="0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/>
          <a:lstStyle>
            <a:lvl1pPr algn="r">
              <a:defRPr sz="1200"/>
            </a:lvl1pPr>
          </a:lstStyle>
          <a:p>
            <a:fld id="{814C3A7D-C849-4F40-BB93-A0B421429A94}" type="datetimeFigureOut">
              <a:rPr lang="en-US" smtClean="0"/>
              <a:t>7/4/2018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09588"/>
            <a:ext cx="45307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87" tIns="45894" rIns="91787" bIns="4589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87426" y="3228897"/>
            <a:ext cx="7899400" cy="3058953"/>
          </a:xfrm>
          <a:prstGeom prst="rect">
            <a:avLst/>
          </a:prstGeom>
        </p:spPr>
        <p:txBody>
          <a:bodyPr vert="horz" lIns="91787" tIns="45894" rIns="91787" bIns="4589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39883"/>
          </a:xfrm>
          <a:prstGeom prst="rect">
            <a:avLst/>
          </a:prstGeom>
        </p:spPr>
        <p:txBody>
          <a:bodyPr vert="horz" lIns="91787" tIns="45894" rIns="91787" bIns="45894" rtlCol="0" anchor="b"/>
          <a:lstStyle>
            <a:lvl1pPr algn="r">
              <a:defRPr sz="1200"/>
            </a:lvl1pPr>
          </a:lstStyle>
          <a:p>
            <a:fld id="{E1C128FE-4428-44E9-803B-FE88A12E815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6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128FE-4428-44E9-803B-FE88A12E81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128FE-4428-44E9-803B-FE88A12E81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ndar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792088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236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_WAFpolicy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571750"/>
            <a:ext cx="7848872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 userDrawn="1"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WAF Policy</a:t>
              </a:r>
              <a:endParaRPr lang="en-US" sz="1200" b="1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 userDrawn="1"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0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867"/>
            <a:ext cx="2844800" cy="51377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1E0D-AED3-4EEB-B183-0ED409C0E7A8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77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D728-8AED-48CE-94B1-36187B8DDE74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16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2868"/>
            <a:ext cx="2844799" cy="51377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D007-76A4-4DC1-881D-C7D073B5D564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85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0652-E24A-4658-8C56-E6C48C494EB4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87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8C4C-C976-4D6B-90D8-66DE99135649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93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B678-5BA6-4D04-972E-B72A58D0AE66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6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246" y="3213"/>
            <a:ext cx="2838708" cy="51370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CEEA5-3D17-4945-BE13-E85974D35CC6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6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C525-BA1B-4941-85A8-21CAB8104074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7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44000" y="1026000"/>
            <a:ext cx="2700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44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666A-251C-4AFE-A05F-4B32CD58D4FF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1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2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102600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220644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338580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AE4CB-CAA3-4BAB-B931-1AAC76CF7766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0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DA_MARCOM\Visuals\Enjoy security in your digital life (2016)\img-background-pt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6" y="-1"/>
            <a:ext cx="9300026" cy="52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608" y="575892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1"/>
          <p:cNvSpPr txBox="1">
            <a:spLocks/>
          </p:cNvSpPr>
          <p:nvPr/>
        </p:nvSpPr>
        <p:spPr>
          <a:xfrm>
            <a:off x="7884368" y="4803998"/>
            <a:ext cx="720080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2" name="Titre 10"/>
          <p:cNvSpPr>
            <a:spLocks noGrp="1"/>
          </p:cNvSpPr>
          <p:nvPr>
            <p:ph type="title"/>
          </p:nvPr>
        </p:nvSpPr>
        <p:spPr>
          <a:xfrm>
            <a:off x="1050361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8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6545" y="3075806"/>
            <a:ext cx="374441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pic>
        <p:nvPicPr>
          <p:cNvPr id="10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6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940000" cy="81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</a:t>
            </a:r>
            <a:br>
              <a:rPr lang="de-DE" dirty="0"/>
            </a:br>
            <a:r>
              <a:rPr lang="en-US" dirty="0"/>
              <a:t>The second line can be black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114048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228420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480000" y="342468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0DBD-2E1B-4E27-B3C1-368008F9A889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9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94000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</a:t>
            </a:r>
            <a:br>
              <a:rPr lang="de-DE" dirty="0"/>
            </a:br>
            <a:r>
              <a:rPr lang="en-US" dirty="0"/>
              <a:t>The second line can be black</a:t>
            </a:r>
            <a:endParaRPr lang="de-DE" dirty="0"/>
          </a:p>
        </p:txBody>
      </p:sp>
      <p:sp>
        <p:nvSpPr>
          <p:cNvPr id="17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91044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182088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480000" y="272808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6" hasCustomPrompt="1"/>
          </p:nvPr>
        </p:nvSpPr>
        <p:spPr>
          <a:xfrm>
            <a:off x="6480000" y="363852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9E71-DAC5-4E38-B9EF-102CA53FC839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de-DE" noProof="0" dirty="0"/>
              <a:t>(</a:t>
            </a:r>
            <a:r>
              <a:rPr lang="en-US" noProof="0" dirty="0"/>
              <a:t>This layout is intended for image series</a:t>
            </a:r>
            <a:r>
              <a:rPr lang="de-DE" noProof="0" dirty="0"/>
              <a:t>)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2" hasCustomPrompt="1"/>
          </p:nvPr>
        </p:nvSpPr>
        <p:spPr>
          <a:xfrm>
            <a:off x="360000" y="102600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3" hasCustomPrompt="1"/>
          </p:nvPr>
        </p:nvSpPr>
        <p:spPr>
          <a:xfrm>
            <a:off x="3168000" y="102708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5976000" y="102708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" hasCustomPrompt="1"/>
          </p:nvPr>
        </p:nvSpPr>
        <p:spPr>
          <a:xfrm>
            <a:off x="360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6" hasCustomPrompt="1"/>
          </p:nvPr>
        </p:nvSpPr>
        <p:spPr>
          <a:xfrm>
            <a:off x="3168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7" hasCustomPrompt="1"/>
          </p:nvPr>
        </p:nvSpPr>
        <p:spPr>
          <a:xfrm>
            <a:off x="5976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/>
              <a:t>Edit Text Master Styles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FDD33-8A41-4003-96E7-A3E263D2F931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4928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8 Bild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de-DE" noProof="0" dirty="0"/>
              <a:t>(</a:t>
            </a:r>
            <a:r>
              <a:rPr lang="en-US" noProof="0" dirty="0"/>
              <a:t>This layout is intended for image series</a:t>
            </a:r>
            <a:r>
              <a:rPr lang="de-DE" noProof="0" dirty="0"/>
              <a:t>)</a:t>
            </a:r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360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2466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2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4572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23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678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6" hasCustomPrompt="1"/>
          </p:nvPr>
        </p:nvSpPr>
        <p:spPr>
          <a:xfrm>
            <a:off x="360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23" hasCustomPrompt="1"/>
          </p:nvPr>
        </p:nvSpPr>
        <p:spPr>
          <a:xfrm>
            <a:off x="2466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7" name="Bildplatzhalter 7"/>
          <p:cNvSpPr>
            <a:spLocks noGrp="1"/>
          </p:cNvSpPr>
          <p:nvPr>
            <p:ph type="pic" sz="quarter" idx="25" hasCustomPrompt="1"/>
          </p:nvPr>
        </p:nvSpPr>
        <p:spPr>
          <a:xfrm>
            <a:off x="4572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9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6678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24" name="Textplatzhalter 1"/>
          <p:cNvSpPr>
            <a:spLocks noGrp="1"/>
          </p:cNvSpPr>
          <p:nvPr>
            <p:ph type="body" idx="41" hasCustomPrompt="1"/>
          </p:nvPr>
        </p:nvSpPr>
        <p:spPr>
          <a:xfrm>
            <a:off x="360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idx="42" hasCustomPrompt="1"/>
          </p:nvPr>
        </p:nvSpPr>
        <p:spPr>
          <a:xfrm>
            <a:off x="2466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4" name="Textplatzhalter 3"/>
          <p:cNvSpPr>
            <a:spLocks noGrp="1"/>
          </p:cNvSpPr>
          <p:nvPr>
            <p:ph type="body" idx="43" hasCustomPrompt="1"/>
          </p:nvPr>
        </p:nvSpPr>
        <p:spPr>
          <a:xfrm>
            <a:off x="4572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idx="44" hasCustomPrompt="1"/>
          </p:nvPr>
        </p:nvSpPr>
        <p:spPr>
          <a:xfrm>
            <a:off x="667512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27" name="Textplatzhalter 5"/>
          <p:cNvSpPr>
            <a:spLocks noGrp="1"/>
          </p:cNvSpPr>
          <p:nvPr>
            <p:ph type="body" idx="45" hasCustomPrompt="1"/>
          </p:nvPr>
        </p:nvSpPr>
        <p:spPr>
          <a:xfrm>
            <a:off x="3564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3" name="Textplatzhalter 6"/>
          <p:cNvSpPr>
            <a:spLocks noGrp="1"/>
          </p:cNvSpPr>
          <p:nvPr>
            <p:ph type="body" idx="46" hasCustomPrompt="1"/>
          </p:nvPr>
        </p:nvSpPr>
        <p:spPr>
          <a:xfrm>
            <a:off x="24660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5" name="Textplatzhalter 7"/>
          <p:cNvSpPr>
            <a:spLocks noGrp="1"/>
          </p:cNvSpPr>
          <p:nvPr>
            <p:ph type="body" idx="47" hasCustomPrompt="1"/>
          </p:nvPr>
        </p:nvSpPr>
        <p:spPr>
          <a:xfrm>
            <a:off x="45720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7" name="Textplatzhalter 8"/>
          <p:cNvSpPr>
            <a:spLocks noGrp="1"/>
          </p:cNvSpPr>
          <p:nvPr>
            <p:ph type="body" idx="48" hasCustomPrompt="1"/>
          </p:nvPr>
        </p:nvSpPr>
        <p:spPr>
          <a:xfrm>
            <a:off x="667512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Caption</a:t>
            </a:r>
          </a:p>
          <a:p>
            <a:pPr lvl="0"/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CC7DD-42AB-4DE4-840F-46F8AA0B1A9F}" type="datetime6">
              <a:rPr lang="en-US" noProof="0" smtClean="0"/>
              <a:pPr/>
              <a:t>July 18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‹N°›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055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3CAA-2549-4895-B7BB-48ED94A17D9E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Rohde &amp; Schwarz Cybersecurity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395536" y="1408354"/>
            <a:ext cx="4968552" cy="23267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dirty="0">
                <a:solidFill>
                  <a:schemeClr val="bg1"/>
                </a:solidFill>
                <a:latin typeface="+mj-lt"/>
              </a:rPr>
              <a:t>Rohde &amp; Schwarz </a:t>
            </a:r>
            <a:r>
              <a:rPr lang="de-DE" sz="1800" b="1" dirty="0" err="1">
                <a:solidFill>
                  <a:schemeClr val="bg1"/>
                </a:solidFill>
                <a:latin typeface="+mj-lt"/>
              </a:rPr>
              <a:t>Cybersecurity</a:t>
            </a:r>
            <a:r>
              <a:rPr lang="de-DE" sz="1800" b="1" dirty="0">
                <a:solidFill>
                  <a:schemeClr val="bg1"/>
                </a:solidFill>
                <a:latin typeface="+mj-lt"/>
              </a:rPr>
              <a:t> GmbH</a:t>
            </a:r>
            <a:r>
              <a:rPr lang="de-DE" sz="1800" b="0" dirty="0">
                <a:solidFill>
                  <a:schemeClr val="bg1"/>
                </a:solidFill>
                <a:latin typeface="+mj-lt"/>
              </a:rPr>
              <a:t/>
            </a:r>
            <a:br>
              <a:rPr lang="de-DE" sz="1800" b="0" dirty="0">
                <a:solidFill>
                  <a:schemeClr val="bg1"/>
                </a:solidFill>
                <a:latin typeface="+mj-lt"/>
              </a:rPr>
            </a:br>
            <a:r>
              <a:rPr lang="de-DE" sz="1800" b="0" dirty="0" err="1">
                <a:solidFill>
                  <a:schemeClr val="bg1"/>
                </a:solidFill>
                <a:latin typeface="+mj-lt"/>
              </a:rPr>
              <a:t>Muehldorfstrasse</a:t>
            </a:r>
            <a:r>
              <a:rPr lang="de-DE" sz="1800" b="0" dirty="0">
                <a:solidFill>
                  <a:schemeClr val="bg1"/>
                </a:solidFill>
                <a:latin typeface="+mj-lt"/>
              </a:rPr>
              <a:t> 15</a:t>
            </a:r>
            <a:br>
              <a:rPr lang="de-DE" sz="1800" b="0" dirty="0">
                <a:solidFill>
                  <a:schemeClr val="bg1"/>
                </a:solidFill>
                <a:latin typeface="+mj-lt"/>
              </a:rPr>
            </a:br>
            <a:r>
              <a:rPr lang="de-DE" sz="1800" b="0" dirty="0">
                <a:solidFill>
                  <a:schemeClr val="bg1"/>
                </a:solidFill>
                <a:latin typeface="+mj-lt"/>
              </a:rPr>
              <a:t>81671 </a:t>
            </a:r>
            <a:r>
              <a:rPr lang="de-DE" sz="1800" b="0" dirty="0" err="1">
                <a:solidFill>
                  <a:schemeClr val="bg1"/>
                </a:solidFill>
                <a:latin typeface="+mj-lt"/>
              </a:rPr>
              <a:t>Munich</a:t>
            </a:r>
            <a:r>
              <a:rPr lang="de-DE" sz="1800" b="0" dirty="0">
                <a:solidFill>
                  <a:schemeClr val="bg1"/>
                </a:solidFill>
                <a:latin typeface="+mj-lt"/>
              </a:rPr>
              <a:t> | Germany</a:t>
            </a:r>
            <a:br>
              <a:rPr lang="de-DE" sz="1800" b="0" dirty="0">
                <a:solidFill>
                  <a:schemeClr val="bg1"/>
                </a:solidFill>
                <a:latin typeface="+mj-lt"/>
              </a:rPr>
            </a:br>
            <a:endParaRPr lang="de-DE" sz="1800" b="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de-DE" sz="1800" b="0" dirty="0">
                <a:solidFill>
                  <a:schemeClr val="bg1"/>
                </a:solidFill>
                <a:latin typeface="+mj-lt"/>
              </a:rPr>
              <a:t/>
            </a:r>
            <a:br>
              <a:rPr lang="de-DE" sz="1800" b="0" dirty="0">
                <a:solidFill>
                  <a:schemeClr val="bg1"/>
                </a:solidFill>
                <a:latin typeface="+mj-lt"/>
              </a:rPr>
            </a:br>
            <a:r>
              <a:rPr lang="de-DE" sz="1800" b="0" dirty="0">
                <a:solidFill>
                  <a:schemeClr val="bg1"/>
                </a:solidFill>
                <a:latin typeface="+mj-lt"/>
              </a:rPr>
              <a:t>Tel.: +49 30 65 884 222</a:t>
            </a:r>
            <a:br>
              <a:rPr lang="de-DE" sz="1800" b="0" dirty="0">
                <a:solidFill>
                  <a:schemeClr val="bg1"/>
                </a:solidFill>
                <a:latin typeface="+mj-lt"/>
              </a:rPr>
            </a:br>
            <a:r>
              <a:rPr lang="de-DE" sz="1800" b="0" dirty="0">
                <a:solidFill>
                  <a:schemeClr val="bg1"/>
                </a:solidFill>
                <a:latin typeface="+mj-lt"/>
              </a:rPr>
              <a:t>cybersecurity@rohde-schwarz.com</a:t>
            </a:r>
            <a:endParaRPr lang="de-DE" sz="1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89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ransition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J:\DA_MARCOM\Slides\Corporate presentation 2016\Image-app-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-25045"/>
            <a:ext cx="9180512" cy="516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207" y="359869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2" name="Titre 10"/>
          <p:cNvSpPr>
            <a:spLocks noGrp="1"/>
          </p:cNvSpPr>
          <p:nvPr>
            <p:ph type="title"/>
          </p:nvPr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075806"/>
            <a:ext cx="6912768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sp>
        <p:nvSpPr>
          <p:cNvPr id="9" name="Espace réservé de la date 1"/>
          <p:cNvSpPr txBox="1">
            <a:spLocks/>
          </p:cNvSpPr>
          <p:nvPr/>
        </p:nvSpPr>
        <p:spPr>
          <a:xfrm>
            <a:off x="7884368" y="4803998"/>
            <a:ext cx="720080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pic>
        <p:nvPicPr>
          <p:cNvPr id="10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356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ransition_Internet &amp;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J:\DA_MARCOM\Slides\Corporate presentation 2016\Image-app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" y="-10841"/>
            <a:ext cx="9164193" cy="51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6" name="Titre 10"/>
          <p:cNvSpPr>
            <a:spLocks noGrp="1"/>
          </p:cNvSpPr>
          <p:nvPr>
            <p:ph type="title"/>
          </p:nvPr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075806"/>
            <a:ext cx="6912768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sp>
        <p:nvSpPr>
          <p:cNvPr id="9" name="Espace réservé de la date 1"/>
          <p:cNvSpPr txBox="1">
            <a:spLocks/>
          </p:cNvSpPr>
          <p:nvPr/>
        </p:nvSpPr>
        <p:spPr>
          <a:xfrm>
            <a:off x="7884368" y="4803998"/>
            <a:ext cx="720080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pic>
        <p:nvPicPr>
          <p:cNvPr id="10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07" y="359869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ransition_Web Services &amp; 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DA_MARCOM\Slides\Corporate presentation 2016\img-app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434"/>
            <a:ext cx="9166105" cy="51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499" y="359869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7" name="Titre 10"/>
          <p:cNvSpPr>
            <a:spLocks noGrp="1"/>
          </p:cNvSpPr>
          <p:nvPr>
            <p:ph type="title"/>
          </p:nvPr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075806"/>
            <a:ext cx="6912768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sp>
        <p:nvSpPr>
          <p:cNvPr id="9" name="Espace réservé de la date 1"/>
          <p:cNvSpPr txBox="1">
            <a:spLocks/>
          </p:cNvSpPr>
          <p:nvPr/>
        </p:nvSpPr>
        <p:spPr>
          <a:xfrm>
            <a:off x="7884368" y="4803998"/>
            <a:ext cx="720080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pic>
        <p:nvPicPr>
          <p:cNvPr id="10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3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ransition_Webmail &amp; 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DA_MARCOM\Slides\Corporate presentation 2016\Image-app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51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075806"/>
            <a:ext cx="6912768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sp>
        <p:nvSpPr>
          <p:cNvPr id="9" name="Espace réservé de la date 1"/>
          <p:cNvSpPr txBox="1">
            <a:spLocks/>
          </p:cNvSpPr>
          <p:nvPr/>
        </p:nvSpPr>
        <p:spPr>
          <a:xfrm>
            <a:off x="7884368" y="4803998"/>
            <a:ext cx="720080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pic>
        <p:nvPicPr>
          <p:cNvPr id="10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499" y="359869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2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792088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99288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228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Auto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8136904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900"/>
              </a:spcBef>
              <a:buClr>
                <a:srgbClr val="FF4400"/>
              </a:buClr>
              <a:buFont typeface="+mj-lt"/>
              <a:buAutoNum type="arabicPeriod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813690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84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-20538"/>
            <a:ext cx="7859588" cy="78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 algn="l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920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0"/>
            <a:ext cx="9239035" cy="5143500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414652" y="843558"/>
            <a:ext cx="6336704" cy="1512168"/>
          </a:xfrm>
          <a:prstGeom prst="rect">
            <a:avLst/>
          </a:prstGeom>
          <a:noFill/>
        </p:spPr>
        <p:txBody>
          <a:bodyPr anchor="ctr"/>
          <a:lstStyle>
            <a:lvl1pPr>
              <a:defRPr lang="en-US" sz="3600" b="1" cap="none" baseline="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400" latinLnBrk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9" name="Rectangle 8"/>
          <p:cNvSpPr/>
          <p:nvPr/>
        </p:nvSpPr>
        <p:spPr>
          <a:xfrm>
            <a:off x="-36513" y="5092030"/>
            <a:ext cx="9239035" cy="109077"/>
          </a:xfrm>
          <a:prstGeom prst="rect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/>
          <p:cNvSpPr/>
          <p:nvPr/>
        </p:nvSpPr>
        <p:spPr>
          <a:xfrm>
            <a:off x="4401341" y="4948015"/>
            <a:ext cx="341319" cy="144016"/>
          </a:xfrm>
          <a:prstGeom prst="triangl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1367632" y="2500189"/>
            <a:ext cx="6408737" cy="15843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-49292" y="-47708"/>
            <a:ext cx="9239035" cy="123478"/>
          </a:xfrm>
          <a:prstGeom prst="rect">
            <a:avLst/>
          </a:prstGeom>
          <a:solidFill>
            <a:srgbClr val="363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5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Emphasis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987574"/>
            <a:ext cx="756084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-20538"/>
            <a:ext cx="691276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4" name="Picture 3" descr="C:\Users\sdesaintalbin\Documents\DenyAll\Plan\Corporate Strategy\M&amp;A\Jack Daniels\Identité visuelle\ELEMENTS PPT DA-BW\arrow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0" y="68238"/>
            <a:ext cx="559296" cy="5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4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2488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25519" y="1057173"/>
            <a:ext cx="4196086" cy="33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8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 descr="J:\DA_MARCOM\Visuals\Enjoy security in your digital life (2016)\1-enjoy-security-img-4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866" y="1275606"/>
            <a:ext cx="4031629" cy="32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3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web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4866" y="1439645"/>
            <a:ext cx="4031629" cy="28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9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webm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34226" y="1439645"/>
            <a:ext cx="3972909" cy="28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3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inter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94210" y="1275606"/>
            <a:ext cx="3859901" cy="30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88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lum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107" name="Groupe 106"/>
          <p:cNvGrpSpPr/>
          <p:nvPr/>
        </p:nvGrpSpPr>
        <p:grpSpPr>
          <a:xfrm>
            <a:off x="4788024" y="1040747"/>
            <a:ext cx="3600400" cy="570592"/>
            <a:chOff x="4788024" y="1011049"/>
            <a:chExt cx="3600400" cy="570592"/>
          </a:xfrm>
        </p:grpSpPr>
        <p:sp>
          <p:nvSpPr>
            <p:cNvPr id="108" name="Rounded Rectangle 30"/>
            <p:cNvSpPr/>
            <p:nvPr/>
          </p:nvSpPr>
          <p:spPr>
            <a:xfrm>
              <a:off x="4788024" y="1011049"/>
              <a:ext cx="3600400" cy="426576"/>
            </a:xfrm>
            <a:prstGeom prst="rect">
              <a:avLst/>
            </a:prstGeom>
            <a:solidFill>
              <a:srgbClr val="039DCD"/>
            </a:solidFill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cap="small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4" name="Triangle isocèle 113"/>
            <p:cNvSpPr/>
            <p:nvPr/>
          </p:nvSpPr>
          <p:spPr>
            <a:xfrm flipV="1">
              <a:off x="6415642" y="1437625"/>
              <a:ext cx="341319" cy="144016"/>
            </a:xfrm>
            <a:prstGeom prst="triangle">
              <a:avLst/>
            </a:prstGeom>
            <a:solidFill>
              <a:srgbClr val="039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15" name="Groupe 114"/>
          <p:cNvGrpSpPr/>
          <p:nvPr/>
        </p:nvGrpSpPr>
        <p:grpSpPr>
          <a:xfrm>
            <a:off x="683568" y="1040747"/>
            <a:ext cx="3600400" cy="551782"/>
            <a:chOff x="683568" y="1040747"/>
            <a:chExt cx="3600400" cy="551782"/>
          </a:xfrm>
        </p:grpSpPr>
        <p:sp>
          <p:nvSpPr>
            <p:cNvPr id="116" name="Rounded Rectangle 30"/>
            <p:cNvSpPr/>
            <p:nvPr/>
          </p:nvSpPr>
          <p:spPr>
            <a:xfrm>
              <a:off x="683568" y="1040747"/>
              <a:ext cx="3600400" cy="426576"/>
            </a:xfrm>
            <a:prstGeom prst="rect">
              <a:avLst/>
            </a:prstGeom>
            <a:solidFill>
              <a:srgbClr val="1A79B4"/>
            </a:solidFill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sz="2000" b="1" cap="small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7" name="Triangle isocèle 116"/>
            <p:cNvSpPr/>
            <p:nvPr/>
          </p:nvSpPr>
          <p:spPr>
            <a:xfrm flipV="1">
              <a:off x="2313109" y="1448513"/>
              <a:ext cx="341319" cy="144016"/>
            </a:xfrm>
            <a:prstGeom prst="triangle">
              <a:avLst/>
            </a:prstGeom>
            <a:solidFill>
              <a:srgbClr val="1A7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791493" y="1100841"/>
            <a:ext cx="3384550" cy="30638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4859338" y="1131590"/>
            <a:ext cx="3457575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684213" y="1707654"/>
            <a:ext cx="3600450" cy="280878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4787900" y="1708150"/>
            <a:ext cx="3600450" cy="27352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32261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560" y="987574"/>
            <a:ext cx="3888432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87574"/>
            <a:ext cx="4100264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9041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87"/>
          <p:cNvGrpSpPr/>
          <p:nvPr/>
        </p:nvGrpSpPr>
        <p:grpSpPr>
          <a:xfrm flipH="1">
            <a:off x="600618" y="3386409"/>
            <a:ext cx="4002848" cy="932249"/>
            <a:chOff x="5337963" y="3473701"/>
            <a:chExt cx="5337131" cy="895198"/>
          </a:xfrm>
          <a:solidFill>
            <a:srgbClr val="075464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AutoShape 4"/>
            <p:cNvSpPr>
              <a:spLocks/>
            </p:cNvSpPr>
            <p:nvPr/>
          </p:nvSpPr>
          <p:spPr bwMode="auto">
            <a:xfrm rot="16200000" flipH="1">
              <a:off x="8126500" y="1820304"/>
              <a:ext cx="895196" cy="420199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200"/>
                  </a:lnTo>
                  <a:lnTo>
                    <a:pt x="10755" y="0"/>
                  </a:lnTo>
                  <a:lnTo>
                    <a:pt x="21600" y="42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4" name="AutoShape 4"/>
            <p:cNvSpPr>
              <a:spLocks/>
            </p:cNvSpPr>
            <p:nvPr/>
          </p:nvSpPr>
          <p:spPr bwMode="auto">
            <a:xfrm rot="16200000" flipH="1">
              <a:off x="6194477" y="2617187"/>
              <a:ext cx="895196" cy="26082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200"/>
                  </a:lnTo>
                  <a:lnTo>
                    <a:pt x="10755" y="0"/>
                  </a:lnTo>
                  <a:lnTo>
                    <a:pt x="21600" y="42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15" name="AutoShape 7"/>
          <p:cNvSpPr>
            <a:spLocks/>
          </p:cNvSpPr>
          <p:nvPr/>
        </p:nvSpPr>
        <p:spPr bwMode="auto">
          <a:xfrm rot="5400000">
            <a:off x="-525939" y="1332992"/>
            <a:ext cx="1634291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148" y="21600"/>
                </a:moveTo>
                <a:lnTo>
                  <a:pt x="0" y="21600"/>
                </a:lnTo>
                <a:lnTo>
                  <a:pt x="9018" y="0"/>
                </a:lnTo>
                <a:lnTo>
                  <a:pt x="21600" y="0"/>
                </a:lnTo>
                <a:close/>
                <a:moveTo>
                  <a:pt x="16148" y="21600"/>
                </a:moveTo>
              </a:path>
            </a:pathLst>
          </a:custGeom>
          <a:solidFill>
            <a:srgbClr val="027498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16" name="AutoShape 10"/>
          <p:cNvSpPr>
            <a:spLocks/>
          </p:cNvSpPr>
          <p:nvPr/>
        </p:nvSpPr>
        <p:spPr bwMode="auto">
          <a:xfrm rot="5400000">
            <a:off x="-407355" y="2409341"/>
            <a:ext cx="1397122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9228" y="21600"/>
                </a:moveTo>
                <a:lnTo>
                  <a:pt x="0" y="21600"/>
                </a:lnTo>
                <a:lnTo>
                  <a:pt x="6493" y="0"/>
                </a:lnTo>
                <a:lnTo>
                  <a:pt x="21600" y="0"/>
                </a:lnTo>
                <a:close/>
                <a:moveTo>
                  <a:pt x="19228" y="21600"/>
                </a:moveTo>
              </a:path>
            </a:pathLst>
          </a:custGeom>
          <a:solidFill>
            <a:srgbClr val="01526B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grpSp>
        <p:nvGrpSpPr>
          <p:cNvPr id="17" name="Group 185"/>
          <p:cNvGrpSpPr/>
          <p:nvPr/>
        </p:nvGrpSpPr>
        <p:grpSpPr>
          <a:xfrm flipH="1">
            <a:off x="611560" y="1518103"/>
            <a:ext cx="3143177" cy="933828"/>
            <a:chOff x="5589201" y="1668423"/>
            <a:chExt cx="5085889" cy="896715"/>
          </a:xfrm>
          <a:solidFill>
            <a:srgbClr val="039DCD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AutoShape 2"/>
            <p:cNvSpPr>
              <a:spLocks/>
            </p:cNvSpPr>
            <p:nvPr/>
          </p:nvSpPr>
          <p:spPr bwMode="auto">
            <a:xfrm rot="16200000" flipH="1">
              <a:off x="6320206" y="937418"/>
              <a:ext cx="896713" cy="23587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642"/>
                  </a:lnTo>
                  <a:lnTo>
                    <a:pt x="10755" y="0"/>
                  </a:lnTo>
                  <a:lnTo>
                    <a:pt x="21600" y="4642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9" name="AutoShape 2"/>
            <p:cNvSpPr>
              <a:spLocks/>
            </p:cNvSpPr>
            <p:nvPr/>
          </p:nvSpPr>
          <p:spPr bwMode="auto">
            <a:xfrm rot="16200000" flipH="1">
              <a:off x="8461946" y="351994"/>
              <a:ext cx="896713" cy="3529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642"/>
                  </a:lnTo>
                  <a:lnTo>
                    <a:pt x="10755" y="0"/>
                  </a:lnTo>
                  <a:lnTo>
                    <a:pt x="21600" y="4642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20" name="Group 186"/>
          <p:cNvGrpSpPr/>
          <p:nvPr/>
        </p:nvGrpSpPr>
        <p:grpSpPr>
          <a:xfrm flipH="1">
            <a:off x="600609" y="2450558"/>
            <a:ext cx="3644401" cy="935983"/>
            <a:chOff x="4530397" y="2566653"/>
            <a:chExt cx="6144694" cy="907334"/>
          </a:xfrm>
          <a:solidFill>
            <a:srgbClr val="117494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AutoShape 5"/>
            <p:cNvSpPr>
              <a:spLocks/>
            </p:cNvSpPr>
            <p:nvPr/>
          </p:nvSpPr>
          <p:spPr bwMode="auto">
            <a:xfrm rot="16200000" flipH="1">
              <a:off x="8218823" y="1017719"/>
              <a:ext cx="907334" cy="40052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3207"/>
                  </a:lnTo>
                  <a:lnTo>
                    <a:pt x="10755" y="0"/>
                  </a:lnTo>
                  <a:lnTo>
                    <a:pt x="21600" y="3207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22" name="AutoShape 5"/>
            <p:cNvSpPr>
              <a:spLocks/>
            </p:cNvSpPr>
            <p:nvPr/>
          </p:nvSpPr>
          <p:spPr bwMode="auto">
            <a:xfrm rot="16200000" flipH="1">
              <a:off x="5785493" y="1311557"/>
              <a:ext cx="907334" cy="341752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3207"/>
                  </a:lnTo>
                  <a:lnTo>
                    <a:pt x="10755" y="0"/>
                  </a:lnTo>
                  <a:lnTo>
                    <a:pt x="21600" y="3207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23" name="AutoShape 9"/>
          <p:cNvSpPr>
            <a:spLocks/>
          </p:cNvSpPr>
          <p:nvPr/>
        </p:nvSpPr>
        <p:spPr bwMode="auto">
          <a:xfrm rot="5400000">
            <a:off x="-300396" y="3525950"/>
            <a:ext cx="1183192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665" y="0"/>
                </a:lnTo>
                <a:lnTo>
                  <a:pt x="19356" y="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064552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5576" y="1699034"/>
            <a:ext cx="378105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1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875" y="2663156"/>
            <a:ext cx="417806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2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5875" y="3603616"/>
            <a:ext cx="417806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3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32" name="Espace réservé du contenu 1"/>
          <p:cNvSpPr txBox="1">
            <a:spLocks/>
          </p:cNvSpPr>
          <p:nvPr/>
        </p:nvSpPr>
        <p:spPr>
          <a:xfrm>
            <a:off x="5292080" y="-1676722"/>
            <a:ext cx="4601693" cy="90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 fontAlgn="base">
              <a:spcBef>
                <a:spcPts val="900"/>
              </a:spcBef>
              <a:spcAft>
                <a:spcPct val="0"/>
              </a:spcAft>
              <a:buClr>
                <a:srgbClr val="FF4400"/>
              </a:buClr>
              <a:buFont typeface="+mj-lt"/>
              <a:buAutoNum type="arabicPeriod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631825" lvl="1" indent="-174625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 sz="1200">
                <a:latin typeface="Arial" pitchFamily="34" charset="0"/>
                <a:cs typeface="Arial" pitchFamily="34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/>
            <a:endParaRPr lang="en-US" noProof="0" dirty="0"/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3"/>
          </p:nvPr>
        </p:nvSpPr>
        <p:spPr>
          <a:xfrm>
            <a:off x="1116013" y="1662965"/>
            <a:ext cx="1983163" cy="620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43" name="Espace réservé du texte 42"/>
          <p:cNvSpPr>
            <a:spLocks noGrp="1"/>
          </p:cNvSpPr>
          <p:nvPr>
            <p:ph type="body" sz="quarter" idx="16"/>
          </p:nvPr>
        </p:nvSpPr>
        <p:spPr>
          <a:xfrm>
            <a:off x="1102732" y="2652806"/>
            <a:ext cx="2703242" cy="55046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5" name="Espace réservé du texte 44"/>
          <p:cNvSpPr>
            <a:spLocks noGrp="1"/>
          </p:cNvSpPr>
          <p:nvPr>
            <p:ph type="body" sz="quarter" idx="17"/>
          </p:nvPr>
        </p:nvSpPr>
        <p:spPr>
          <a:xfrm>
            <a:off x="1105972" y="3536084"/>
            <a:ext cx="2476705" cy="6031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8"/>
          </p:nvPr>
        </p:nvSpPr>
        <p:spPr>
          <a:xfrm>
            <a:off x="3995738" y="1517650"/>
            <a:ext cx="4679950" cy="83820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Clr>
                <a:srgbClr val="FF4400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9" name="Espace réservé du texte 48"/>
          <p:cNvSpPr>
            <a:spLocks noGrp="1"/>
          </p:cNvSpPr>
          <p:nvPr>
            <p:ph type="body" sz="quarter" idx="19"/>
          </p:nvPr>
        </p:nvSpPr>
        <p:spPr>
          <a:xfrm>
            <a:off x="4416425" y="2571750"/>
            <a:ext cx="4403725" cy="814388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51" name="Espace réservé du texte 50"/>
          <p:cNvSpPr>
            <a:spLocks noGrp="1"/>
          </p:cNvSpPr>
          <p:nvPr>
            <p:ph type="body" sz="quarter" idx="20"/>
          </p:nvPr>
        </p:nvSpPr>
        <p:spPr>
          <a:xfrm>
            <a:off x="4641850" y="3552825"/>
            <a:ext cx="4178300" cy="963613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71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5" grpId="0"/>
      <p:bldP spid="26" grpId="0"/>
      <p:bldP spid="27" grpId="0"/>
      <p:bldP spid="3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39" name="Groupe 38"/>
          <p:cNvGrpSpPr/>
          <p:nvPr/>
        </p:nvGrpSpPr>
        <p:grpSpPr>
          <a:xfrm flipH="1">
            <a:off x="-62322" y="799286"/>
            <a:ext cx="3648230" cy="1218702"/>
            <a:chOff x="4191901" y="774788"/>
            <a:chExt cx="4433746" cy="1157306"/>
          </a:xfrm>
        </p:grpSpPr>
        <p:grpSp>
          <p:nvGrpSpPr>
            <p:cNvPr id="40" name="Group 185"/>
            <p:cNvGrpSpPr/>
            <p:nvPr/>
          </p:nvGrpSpPr>
          <p:grpSpPr>
            <a:xfrm>
              <a:off x="4191901" y="1251318"/>
              <a:ext cx="3814417" cy="672536"/>
              <a:chOff x="5589201" y="1668423"/>
              <a:chExt cx="5085889" cy="896715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42" name="AutoShape 2"/>
              <p:cNvSpPr>
                <a:spLocks/>
              </p:cNvSpPr>
              <p:nvPr/>
            </p:nvSpPr>
            <p:spPr bwMode="auto">
              <a:xfrm rot="16200000" flipH="1">
                <a:off x="6320206" y="937418"/>
                <a:ext cx="896713" cy="23587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43" name="AutoShape 2"/>
              <p:cNvSpPr>
                <a:spLocks/>
              </p:cNvSpPr>
              <p:nvPr/>
            </p:nvSpPr>
            <p:spPr bwMode="auto">
              <a:xfrm rot="16200000" flipH="1">
                <a:off x="8461946" y="351994"/>
                <a:ext cx="896713" cy="35295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41" name="AutoShape 7"/>
            <p:cNvSpPr>
              <a:spLocks/>
            </p:cNvSpPr>
            <p:nvPr/>
          </p:nvSpPr>
          <p:spPr bwMode="auto">
            <a:xfrm rot="16200000" flipH="1">
              <a:off x="7719283" y="1025729"/>
              <a:ext cx="1157306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148" y="21600"/>
                  </a:moveTo>
                  <a:lnTo>
                    <a:pt x="0" y="21600"/>
                  </a:lnTo>
                  <a:lnTo>
                    <a:pt x="9018" y="0"/>
                  </a:lnTo>
                  <a:lnTo>
                    <a:pt x="21600" y="0"/>
                  </a:lnTo>
                  <a:close/>
                  <a:moveTo>
                    <a:pt x="16148" y="21600"/>
                  </a:move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/>
            </a:p>
          </p:txBody>
        </p:sp>
      </p:grpSp>
      <p:grpSp>
        <p:nvGrpSpPr>
          <p:cNvPr id="44" name="Groupe 43"/>
          <p:cNvGrpSpPr/>
          <p:nvPr/>
        </p:nvGrpSpPr>
        <p:grpSpPr>
          <a:xfrm flipH="1">
            <a:off x="-62320" y="1707654"/>
            <a:ext cx="3842232" cy="1024574"/>
            <a:chOff x="3167850" y="1637579"/>
            <a:chExt cx="4669519" cy="972957"/>
          </a:xfrm>
        </p:grpSpPr>
        <p:grpSp>
          <p:nvGrpSpPr>
            <p:cNvPr id="45" name="Group 186"/>
            <p:cNvGrpSpPr/>
            <p:nvPr/>
          </p:nvGrpSpPr>
          <p:grpSpPr>
            <a:xfrm>
              <a:off x="3167850" y="1924992"/>
              <a:ext cx="4044364" cy="680501"/>
              <a:chOff x="4223801" y="2566656"/>
              <a:chExt cx="5392485" cy="90733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47" name="AutoShape 5"/>
              <p:cNvSpPr>
                <a:spLocks/>
              </p:cNvSpPr>
              <p:nvPr/>
            </p:nvSpPr>
            <p:spPr bwMode="auto">
              <a:xfrm rot="16200000" flipH="1">
                <a:off x="7107509" y="965212"/>
                <a:ext cx="907334" cy="4110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48" name="AutoShape 5"/>
              <p:cNvSpPr>
                <a:spLocks/>
              </p:cNvSpPr>
              <p:nvPr/>
            </p:nvSpPr>
            <p:spPr bwMode="auto">
              <a:xfrm rot="16200000" flipH="1">
                <a:off x="5478899" y="1311558"/>
                <a:ext cx="907332" cy="341752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46" name="AutoShape 10"/>
            <p:cNvSpPr>
              <a:spLocks/>
            </p:cNvSpPr>
            <p:nvPr/>
          </p:nvSpPr>
          <p:spPr bwMode="auto">
            <a:xfrm rot="16200000" flipH="1">
              <a:off x="7023179" y="1796346"/>
              <a:ext cx="972957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28" y="21600"/>
                  </a:moveTo>
                  <a:lnTo>
                    <a:pt x="0" y="21600"/>
                  </a:lnTo>
                  <a:lnTo>
                    <a:pt x="6493" y="0"/>
                  </a:lnTo>
                  <a:lnTo>
                    <a:pt x="21600" y="0"/>
                  </a:lnTo>
                  <a:close/>
                  <a:moveTo>
                    <a:pt x="19228" y="21600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 flipH="1">
            <a:off x="-62319" y="2610913"/>
            <a:ext cx="4011668" cy="910732"/>
            <a:chOff x="3567609" y="2499661"/>
            <a:chExt cx="4875436" cy="864851"/>
          </a:xfrm>
        </p:grpSpPr>
        <p:grpSp>
          <p:nvGrpSpPr>
            <p:cNvPr id="50" name="Group 187"/>
            <p:cNvGrpSpPr/>
            <p:nvPr/>
          </p:nvGrpSpPr>
          <p:grpSpPr>
            <a:xfrm>
              <a:off x="3567609" y="2605276"/>
              <a:ext cx="4250286" cy="671404"/>
              <a:chOff x="4756811" y="3473697"/>
              <a:chExt cx="5667048" cy="895203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52" name="AutoShape 4"/>
              <p:cNvSpPr>
                <a:spLocks/>
              </p:cNvSpPr>
              <p:nvPr/>
            </p:nvSpPr>
            <p:spPr bwMode="auto">
              <a:xfrm rot="16200000" flipH="1">
                <a:off x="7805093" y="1750134"/>
                <a:ext cx="895195" cy="434233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53" name="AutoShape 4"/>
              <p:cNvSpPr>
                <a:spLocks/>
              </p:cNvSpPr>
              <p:nvPr/>
            </p:nvSpPr>
            <p:spPr bwMode="auto">
              <a:xfrm rot="16200000" flipH="1">
                <a:off x="5613323" y="2617185"/>
                <a:ext cx="895198" cy="2608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51" name="AutoShape 9"/>
            <p:cNvSpPr>
              <a:spLocks/>
            </p:cNvSpPr>
            <p:nvPr/>
          </p:nvSpPr>
          <p:spPr bwMode="auto">
            <a:xfrm rot="16200000" flipH="1">
              <a:off x="7682908" y="2604375"/>
              <a:ext cx="864851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665" y="0"/>
                  </a:lnTo>
                  <a:lnTo>
                    <a:pt x="19356" y="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54" name="Groupe 53"/>
          <p:cNvGrpSpPr/>
          <p:nvPr/>
        </p:nvGrpSpPr>
        <p:grpSpPr>
          <a:xfrm flipH="1">
            <a:off x="-52126" y="3423978"/>
            <a:ext cx="4191034" cy="1005400"/>
            <a:chOff x="2222490" y="3273473"/>
            <a:chExt cx="5093422" cy="954750"/>
          </a:xfrm>
        </p:grpSpPr>
        <p:grpSp>
          <p:nvGrpSpPr>
            <p:cNvPr id="55" name="Group 188"/>
            <p:cNvGrpSpPr/>
            <p:nvPr/>
          </p:nvGrpSpPr>
          <p:grpSpPr>
            <a:xfrm>
              <a:off x="2222490" y="3273473"/>
              <a:ext cx="4476300" cy="685053"/>
              <a:chOff x="2963317" y="4364631"/>
              <a:chExt cx="5968400" cy="91340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57" name="AutoShape 6"/>
              <p:cNvSpPr>
                <a:spLocks/>
              </p:cNvSpPr>
              <p:nvPr/>
            </p:nvSpPr>
            <p:spPr bwMode="auto">
              <a:xfrm rot="16200000" flipH="1">
                <a:off x="6852581" y="3198898"/>
                <a:ext cx="913403" cy="324486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58" name="AutoShape 6"/>
              <p:cNvSpPr>
                <a:spLocks/>
              </p:cNvSpPr>
              <p:nvPr/>
            </p:nvSpPr>
            <p:spPr bwMode="auto">
              <a:xfrm rot="16200000" flipH="1">
                <a:off x="4556192" y="2771758"/>
                <a:ext cx="913402" cy="409915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56" name="AutoShape 11"/>
            <p:cNvSpPr>
              <a:spLocks/>
            </p:cNvSpPr>
            <p:nvPr/>
          </p:nvSpPr>
          <p:spPr bwMode="auto">
            <a:xfrm rot="16200000" flipH="1">
              <a:off x="6510825" y="3423136"/>
              <a:ext cx="954750" cy="6554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23" y="21600"/>
                  </a:moveTo>
                  <a:lnTo>
                    <a:pt x="21600" y="21600"/>
                  </a:lnTo>
                  <a:lnTo>
                    <a:pt x="15509" y="0"/>
                  </a:lnTo>
                  <a:lnTo>
                    <a:pt x="0" y="0"/>
                  </a:lnTo>
                  <a:close/>
                  <a:moveTo>
                    <a:pt x="2023" y="21600"/>
                  </a:moveTo>
                </a:path>
              </a:pathLst>
            </a:custGeom>
            <a:solidFill>
              <a:srgbClr val="12313A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539552" y="148121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39552" y="2197606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39552" y="2928124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39552" y="360701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899369" y="1384546"/>
            <a:ext cx="2393950" cy="539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83336" y="2129516"/>
            <a:ext cx="2536825" cy="4813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900113" y="2856041"/>
            <a:ext cx="2614613" cy="4357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0" name="Espace réservé du texte 79"/>
          <p:cNvSpPr>
            <a:spLocks noGrp="1"/>
          </p:cNvSpPr>
          <p:nvPr>
            <p:ph type="body" sz="quarter" idx="13"/>
          </p:nvPr>
        </p:nvSpPr>
        <p:spPr>
          <a:xfrm>
            <a:off x="899592" y="3507854"/>
            <a:ext cx="2736850" cy="5488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14"/>
          </p:nvPr>
        </p:nvSpPr>
        <p:spPr>
          <a:xfrm>
            <a:off x="3779838" y="1301750"/>
            <a:ext cx="4464570" cy="71596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4" name="Espace réservé du texte 83"/>
          <p:cNvSpPr>
            <a:spLocks noGrp="1"/>
          </p:cNvSpPr>
          <p:nvPr>
            <p:ph type="body" sz="quarter" idx="15"/>
          </p:nvPr>
        </p:nvSpPr>
        <p:spPr>
          <a:xfrm>
            <a:off x="3949700" y="2066925"/>
            <a:ext cx="4619054" cy="720849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6" name="Espace réservé du texte 85"/>
          <p:cNvSpPr>
            <a:spLocks noGrp="1"/>
          </p:cNvSpPr>
          <p:nvPr>
            <p:ph type="body" sz="quarter" idx="16"/>
          </p:nvPr>
        </p:nvSpPr>
        <p:spPr>
          <a:xfrm>
            <a:off x="4138908" y="2859782"/>
            <a:ext cx="4699721" cy="67945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8" name="Espace réservé du texte 87"/>
          <p:cNvSpPr>
            <a:spLocks noGrp="1"/>
          </p:cNvSpPr>
          <p:nvPr>
            <p:ph type="body" sz="quarter" idx="17"/>
          </p:nvPr>
        </p:nvSpPr>
        <p:spPr>
          <a:xfrm>
            <a:off x="4284663" y="3606801"/>
            <a:ext cx="4824412" cy="76515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815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65" name="Groupe 64"/>
          <p:cNvGrpSpPr/>
          <p:nvPr/>
        </p:nvGrpSpPr>
        <p:grpSpPr>
          <a:xfrm flipH="1">
            <a:off x="-89380" y="987574"/>
            <a:ext cx="3675289" cy="952269"/>
            <a:chOff x="4191901" y="779883"/>
            <a:chExt cx="4466632" cy="1157306"/>
          </a:xfrm>
        </p:grpSpPr>
        <p:grpSp>
          <p:nvGrpSpPr>
            <p:cNvPr id="67" name="Group 185"/>
            <p:cNvGrpSpPr/>
            <p:nvPr/>
          </p:nvGrpSpPr>
          <p:grpSpPr>
            <a:xfrm>
              <a:off x="4191901" y="1251318"/>
              <a:ext cx="3814417" cy="672536"/>
              <a:chOff x="5589201" y="1668423"/>
              <a:chExt cx="5085889" cy="896715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69" name="AutoShape 2"/>
              <p:cNvSpPr>
                <a:spLocks/>
              </p:cNvSpPr>
              <p:nvPr/>
            </p:nvSpPr>
            <p:spPr bwMode="auto">
              <a:xfrm rot="16200000" flipH="1">
                <a:off x="6320206" y="937418"/>
                <a:ext cx="896713" cy="23587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70" name="AutoShape 2"/>
              <p:cNvSpPr>
                <a:spLocks/>
              </p:cNvSpPr>
              <p:nvPr/>
            </p:nvSpPr>
            <p:spPr bwMode="auto">
              <a:xfrm rot="16200000" flipH="1">
                <a:off x="8461946" y="351994"/>
                <a:ext cx="896713" cy="35295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68" name="AutoShape 7"/>
            <p:cNvSpPr>
              <a:spLocks/>
            </p:cNvSpPr>
            <p:nvPr/>
          </p:nvSpPr>
          <p:spPr bwMode="auto">
            <a:xfrm rot="16200000" flipH="1">
              <a:off x="7752169" y="1030824"/>
              <a:ext cx="1157306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148" y="21600"/>
                  </a:moveTo>
                  <a:lnTo>
                    <a:pt x="0" y="21600"/>
                  </a:lnTo>
                  <a:lnTo>
                    <a:pt x="9018" y="0"/>
                  </a:lnTo>
                  <a:lnTo>
                    <a:pt x="21600" y="0"/>
                  </a:lnTo>
                  <a:close/>
                  <a:moveTo>
                    <a:pt x="16148" y="21600"/>
                  </a:move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/>
            </a:p>
          </p:txBody>
        </p:sp>
      </p:grpSp>
      <p:grpSp>
        <p:nvGrpSpPr>
          <p:cNvPr id="71" name="Groupe 70"/>
          <p:cNvGrpSpPr/>
          <p:nvPr/>
        </p:nvGrpSpPr>
        <p:grpSpPr>
          <a:xfrm flipH="1">
            <a:off x="-62320" y="1657048"/>
            <a:ext cx="3842232" cy="800581"/>
            <a:chOff x="3167850" y="1637579"/>
            <a:chExt cx="4669519" cy="972957"/>
          </a:xfrm>
        </p:grpSpPr>
        <p:grpSp>
          <p:nvGrpSpPr>
            <p:cNvPr id="72" name="Group 186"/>
            <p:cNvGrpSpPr/>
            <p:nvPr/>
          </p:nvGrpSpPr>
          <p:grpSpPr>
            <a:xfrm>
              <a:off x="3167850" y="1924992"/>
              <a:ext cx="4044364" cy="680501"/>
              <a:chOff x="4223801" y="2566656"/>
              <a:chExt cx="5392485" cy="90733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74" name="AutoShape 5"/>
              <p:cNvSpPr>
                <a:spLocks/>
              </p:cNvSpPr>
              <p:nvPr/>
            </p:nvSpPr>
            <p:spPr bwMode="auto">
              <a:xfrm rot="16200000" flipH="1">
                <a:off x="7107509" y="965212"/>
                <a:ext cx="907334" cy="4110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75" name="AutoShape 5"/>
              <p:cNvSpPr>
                <a:spLocks/>
              </p:cNvSpPr>
              <p:nvPr/>
            </p:nvSpPr>
            <p:spPr bwMode="auto">
              <a:xfrm rot="16200000" flipH="1">
                <a:off x="5478899" y="1311558"/>
                <a:ext cx="907332" cy="341752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73" name="AutoShape 10"/>
            <p:cNvSpPr>
              <a:spLocks/>
            </p:cNvSpPr>
            <p:nvPr/>
          </p:nvSpPr>
          <p:spPr bwMode="auto">
            <a:xfrm rot="16200000" flipH="1">
              <a:off x="7023179" y="1796346"/>
              <a:ext cx="972957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28" y="21600"/>
                  </a:moveTo>
                  <a:lnTo>
                    <a:pt x="0" y="21600"/>
                  </a:lnTo>
                  <a:lnTo>
                    <a:pt x="6493" y="0"/>
                  </a:lnTo>
                  <a:lnTo>
                    <a:pt x="21600" y="0"/>
                  </a:lnTo>
                  <a:close/>
                  <a:moveTo>
                    <a:pt x="19228" y="21600"/>
                  </a:moveTo>
                </a:path>
              </a:pathLst>
            </a:custGeom>
            <a:solidFill>
              <a:srgbClr val="67B9C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 flipH="1">
            <a:off x="-62319" y="2366396"/>
            <a:ext cx="4011668" cy="711627"/>
            <a:chOff x="3567609" y="2499661"/>
            <a:chExt cx="4875436" cy="864851"/>
          </a:xfrm>
        </p:grpSpPr>
        <p:grpSp>
          <p:nvGrpSpPr>
            <p:cNvPr id="77" name="Group 187"/>
            <p:cNvGrpSpPr/>
            <p:nvPr/>
          </p:nvGrpSpPr>
          <p:grpSpPr>
            <a:xfrm>
              <a:off x="3567609" y="2605276"/>
              <a:ext cx="4250286" cy="671404"/>
              <a:chOff x="4756811" y="3473697"/>
              <a:chExt cx="5667048" cy="895203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79" name="AutoShape 4"/>
              <p:cNvSpPr>
                <a:spLocks/>
              </p:cNvSpPr>
              <p:nvPr/>
            </p:nvSpPr>
            <p:spPr bwMode="auto">
              <a:xfrm rot="16200000" flipH="1">
                <a:off x="7805093" y="1750134"/>
                <a:ext cx="895195" cy="434233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81" name="AutoShape 4"/>
              <p:cNvSpPr>
                <a:spLocks/>
              </p:cNvSpPr>
              <p:nvPr/>
            </p:nvSpPr>
            <p:spPr bwMode="auto">
              <a:xfrm rot="16200000" flipH="1">
                <a:off x="5613323" y="2617185"/>
                <a:ext cx="895198" cy="2608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78" name="AutoShape 9"/>
            <p:cNvSpPr>
              <a:spLocks/>
            </p:cNvSpPr>
            <p:nvPr/>
          </p:nvSpPr>
          <p:spPr bwMode="auto">
            <a:xfrm rot="16200000" flipH="1">
              <a:off x="7682908" y="2604375"/>
              <a:ext cx="864851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665" y="0"/>
                  </a:lnTo>
                  <a:lnTo>
                    <a:pt x="19356" y="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143740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83" name="Groupe 82"/>
          <p:cNvGrpSpPr/>
          <p:nvPr/>
        </p:nvGrpSpPr>
        <p:grpSpPr>
          <a:xfrm flipH="1">
            <a:off x="-51082" y="3003924"/>
            <a:ext cx="4191034" cy="785600"/>
            <a:chOff x="2222490" y="3273473"/>
            <a:chExt cx="5093422" cy="954750"/>
          </a:xfrm>
        </p:grpSpPr>
        <p:grpSp>
          <p:nvGrpSpPr>
            <p:cNvPr id="85" name="Group 188"/>
            <p:cNvGrpSpPr/>
            <p:nvPr/>
          </p:nvGrpSpPr>
          <p:grpSpPr>
            <a:xfrm>
              <a:off x="2222490" y="3273473"/>
              <a:ext cx="4476300" cy="685053"/>
              <a:chOff x="2963317" y="4364631"/>
              <a:chExt cx="5968400" cy="91340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89" name="AutoShape 6"/>
              <p:cNvSpPr>
                <a:spLocks/>
              </p:cNvSpPr>
              <p:nvPr/>
            </p:nvSpPr>
            <p:spPr bwMode="auto">
              <a:xfrm rot="16200000" flipH="1">
                <a:off x="6852581" y="3198898"/>
                <a:ext cx="913403" cy="324486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90" name="AutoShape 6"/>
              <p:cNvSpPr>
                <a:spLocks/>
              </p:cNvSpPr>
              <p:nvPr/>
            </p:nvSpPr>
            <p:spPr bwMode="auto">
              <a:xfrm rot="16200000" flipH="1">
                <a:off x="4556192" y="2771758"/>
                <a:ext cx="913402" cy="409915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87" name="AutoShape 11"/>
            <p:cNvSpPr>
              <a:spLocks/>
            </p:cNvSpPr>
            <p:nvPr/>
          </p:nvSpPr>
          <p:spPr bwMode="auto">
            <a:xfrm rot="16200000" flipH="1">
              <a:off x="6510825" y="3423136"/>
              <a:ext cx="954750" cy="6554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23" y="21600"/>
                  </a:moveTo>
                  <a:lnTo>
                    <a:pt x="21600" y="21600"/>
                  </a:lnTo>
                  <a:lnTo>
                    <a:pt x="15509" y="0"/>
                  </a:lnTo>
                  <a:lnTo>
                    <a:pt x="0" y="0"/>
                  </a:lnTo>
                  <a:close/>
                  <a:moveTo>
                    <a:pt x="2023" y="21600"/>
                  </a:moveTo>
                </a:path>
              </a:pathLst>
            </a:custGeom>
            <a:solidFill>
              <a:srgbClr val="135883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91" name="Groupe 90"/>
          <p:cNvGrpSpPr/>
          <p:nvPr/>
        </p:nvGrpSpPr>
        <p:grpSpPr>
          <a:xfrm flipH="1">
            <a:off x="-53072" y="3558794"/>
            <a:ext cx="4409047" cy="933543"/>
            <a:chOff x="3552408" y="3956252"/>
            <a:chExt cx="5358374" cy="1134548"/>
          </a:xfrm>
        </p:grpSpPr>
        <p:grpSp>
          <p:nvGrpSpPr>
            <p:cNvPr id="92" name="Group 189"/>
            <p:cNvGrpSpPr/>
            <p:nvPr/>
          </p:nvGrpSpPr>
          <p:grpSpPr>
            <a:xfrm>
              <a:off x="3552408" y="3956253"/>
              <a:ext cx="4730010" cy="677090"/>
              <a:chOff x="4736543" y="5274998"/>
              <a:chExt cx="6306681" cy="902786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94" name="AutoShape 3"/>
              <p:cNvSpPr>
                <a:spLocks/>
              </p:cNvSpPr>
              <p:nvPr/>
            </p:nvSpPr>
            <p:spPr bwMode="auto">
              <a:xfrm rot="16200000" flipH="1">
                <a:off x="7438493" y="2573053"/>
                <a:ext cx="902783" cy="63066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5527"/>
                    </a:lnTo>
                    <a:lnTo>
                      <a:pt x="10755" y="0"/>
                    </a:lnTo>
                    <a:lnTo>
                      <a:pt x="21600" y="552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95" name="AutoShape 3"/>
              <p:cNvSpPr>
                <a:spLocks/>
              </p:cNvSpPr>
              <p:nvPr/>
            </p:nvSpPr>
            <p:spPr bwMode="auto">
              <a:xfrm rot="16200000" flipH="1">
                <a:off x="5275815" y="4735726"/>
                <a:ext cx="902783" cy="198132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5527"/>
                    </a:lnTo>
                    <a:lnTo>
                      <a:pt x="10755" y="0"/>
                    </a:lnTo>
                    <a:lnTo>
                      <a:pt x="21600" y="552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93" name="AutoShape 8"/>
            <p:cNvSpPr>
              <a:spLocks/>
            </p:cNvSpPr>
            <p:nvPr/>
          </p:nvSpPr>
          <p:spPr bwMode="auto">
            <a:xfrm rot="16200000" flipH="1">
              <a:off x="8015797" y="4195814"/>
              <a:ext cx="1134548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25" y="21600"/>
                  </a:moveTo>
                  <a:lnTo>
                    <a:pt x="21600" y="21600"/>
                  </a:lnTo>
                  <a:lnTo>
                    <a:pt x="12837" y="0"/>
                  </a:lnTo>
                  <a:lnTo>
                    <a:pt x="0" y="0"/>
                  </a:lnTo>
                  <a:close/>
                  <a:moveTo>
                    <a:pt x="5125" y="21600"/>
                  </a:move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96" name="AutoShape 123"/>
          <p:cNvSpPr>
            <a:spLocks/>
          </p:cNvSpPr>
          <p:nvPr/>
        </p:nvSpPr>
        <p:spPr bwMode="auto">
          <a:xfrm>
            <a:off x="3059832" y="3202724"/>
            <a:ext cx="148907" cy="129263"/>
          </a:xfrm>
          <a:custGeom>
            <a:avLst/>
            <a:gdLst>
              <a:gd name="T0" fmla="*/ 2416233 w 21432"/>
              <a:gd name="T1" fmla="*/ 37812138 h 21485"/>
              <a:gd name="T2" fmla="*/ 2425980 w 21432"/>
              <a:gd name="T3" fmla="*/ 33079070 h 21485"/>
              <a:gd name="T4" fmla="*/ 23225606 w 21432"/>
              <a:gd name="T5" fmla="*/ 24721385 h 21485"/>
              <a:gd name="T6" fmla="*/ 34998791 w 21432"/>
              <a:gd name="T7" fmla="*/ 24718284 h 21485"/>
              <a:gd name="T8" fmla="*/ 68774403 w 21432"/>
              <a:gd name="T9" fmla="*/ 38258726 h 21485"/>
              <a:gd name="T10" fmla="*/ 80536849 w 21432"/>
              <a:gd name="T11" fmla="*/ 38255998 h 21485"/>
              <a:gd name="T12" fmla="*/ 173090229 w 21432"/>
              <a:gd name="T13" fmla="*/ 979326 h 21485"/>
              <a:gd name="T14" fmla="*/ 184872278 w 21432"/>
              <a:gd name="T15" fmla="*/ 967608 h 21485"/>
              <a:gd name="T16" fmla="*/ 205565313 w 21432"/>
              <a:gd name="T17" fmla="*/ 9222663 h 21485"/>
              <a:gd name="T18" fmla="*/ 205594663 w 21432"/>
              <a:gd name="T19" fmla="*/ 13944012 h 21485"/>
              <a:gd name="T20" fmla="*/ 93348409 w 21432"/>
              <a:gd name="T21" fmla="*/ 59148889 h 21485"/>
              <a:gd name="T22" fmla="*/ 79158990 w 21432"/>
              <a:gd name="T23" fmla="*/ 61517000 h 21485"/>
              <a:gd name="T24" fmla="*/ 69462742 w 21432"/>
              <a:gd name="T25" fmla="*/ 61517000 h 21485"/>
              <a:gd name="T26" fmla="*/ 55263567 w 21432"/>
              <a:gd name="T27" fmla="*/ 59148889 h 21485"/>
              <a:gd name="T28" fmla="*/ 2416233 w 21432"/>
              <a:gd name="T29" fmla="*/ 37812138 h 21485"/>
              <a:gd name="T30" fmla="*/ 2416233 w 21432"/>
              <a:gd name="T31" fmla="*/ 37812138 h 214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432" h="21485">
                <a:moveTo>
                  <a:pt x="249" y="13206"/>
                </a:moveTo>
                <a:cubicBezTo>
                  <a:pt x="-84" y="12751"/>
                  <a:pt x="-83" y="12007"/>
                  <a:pt x="250" y="11553"/>
                </a:cubicBezTo>
                <a:lnTo>
                  <a:pt x="2393" y="8634"/>
                </a:lnTo>
                <a:cubicBezTo>
                  <a:pt x="2726" y="8180"/>
                  <a:pt x="3272" y="8180"/>
                  <a:pt x="3606" y="8633"/>
                </a:cubicBezTo>
                <a:lnTo>
                  <a:pt x="7086" y="13362"/>
                </a:lnTo>
                <a:cubicBezTo>
                  <a:pt x="7420" y="13816"/>
                  <a:pt x="7965" y="13815"/>
                  <a:pt x="8298" y="13361"/>
                </a:cubicBezTo>
                <a:lnTo>
                  <a:pt x="17834" y="342"/>
                </a:lnTo>
                <a:cubicBezTo>
                  <a:pt x="18167" y="-113"/>
                  <a:pt x="18713" y="-115"/>
                  <a:pt x="19048" y="338"/>
                </a:cubicBezTo>
                <a:lnTo>
                  <a:pt x="21180" y="3221"/>
                </a:lnTo>
                <a:cubicBezTo>
                  <a:pt x="21515" y="3674"/>
                  <a:pt x="21516" y="4416"/>
                  <a:pt x="21183" y="4870"/>
                </a:cubicBezTo>
                <a:lnTo>
                  <a:pt x="9618" y="20658"/>
                </a:lnTo>
                <a:cubicBezTo>
                  <a:pt x="9285" y="21113"/>
                  <a:pt x="8627" y="21485"/>
                  <a:pt x="8156" y="21485"/>
                </a:cubicBezTo>
                <a:lnTo>
                  <a:pt x="7157" y="21485"/>
                </a:lnTo>
                <a:cubicBezTo>
                  <a:pt x="6685" y="21485"/>
                  <a:pt x="6027" y="21112"/>
                  <a:pt x="5694" y="20658"/>
                </a:cubicBezTo>
                <a:lnTo>
                  <a:pt x="249" y="13206"/>
                </a:lnTo>
                <a:close/>
                <a:moveTo>
                  <a:pt x="249" y="13206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grpSp>
        <p:nvGrpSpPr>
          <p:cNvPr id="97" name="Group 340"/>
          <p:cNvGrpSpPr>
            <a:grpSpLocks/>
          </p:cNvGrpSpPr>
          <p:nvPr/>
        </p:nvGrpSpPr>
        <p:grpSpPr bwMode="auto">
          <a:xfrm>
            <a:off x="3034000" y="1535855"/>
            <a:ext cx="237074" cy="216157"/>
            <a:chOff x="0" y="0"/>
            <a:chExt cx="582" cy="533"/>
          </a:xfrm>
          <a:solidFill>
            <a:srgbClr val="FFFFFF"/>
          </a:solidFill>
        </p:grpSpPr>
        <p:sp>
          <p:nvSpPr>
            <p:cNvPr id="98" name="AutoShape 337"/>
            <p:cNvSpPr>
              <a:spLocks/>
            </p:cNvSpPr>
            <p:nvPr/>
          </p:nvSpPr>
          <p:spPr bwMode="auto">
            <a:xfrm>
              <a:off x="0" y="0"/>
              <a:ext cx="386" cy="5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19117" y="19801"/>
                  </a:moveTo>
                  <a:lnTo>
                    <a:pt x="2483" y="19801"/>
                  </a:lnTo>
                  <a:lnTo>
                    <a:pt x="2483" y="6326"/>
                  </a:lnTo>
                  <a:lnTo>
                    <a:pt x="8722" y="6326"/>
                  </a:lnTo>
                  <a:lnTo>
                    <a:pt x="8722" y="1800"/>
                  </a:lnTo>
                  <a:lnTo>
                    <a:pt x="19117" y="1800"/>
                  </a:lnTo>
                  <a:lnTo>
                    <a:pt x="19117" y="3686"/>
                  </a:lnTo>
                  <a:lnTo>
                    <a:pt x="21418" y="2019"/>
                  </a:lnTo>
                  <a:lnTo>
                    <a:pt x="21600" y="1887"/>
                  </a:lnTo>
                  <a:lnTo>
                    <a:pt x="21600" y="0"/>
                  </a:lnTo>
                  <a:lnTo>
                    <a:pt x="6239" y="0"/>
                  </a:lnTo>
                  <a:lnTo>
                    <a:pt x="6239" y="14"/>
                  </a:lnTo>
                  <a:lnTo>
                    <a:pt x="0" y="452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533"/>
                  </a:lnTo>
                  <a:lnTo>
                    <a:pt x="19117" y="15332"/>
                  </a:lnTo>
                  <a:lnTo>
                    <a:pt x="19117" y="19801"/>
                  </a:lnTo>
                  <a:close/>
                  <a:moveTo>
                    <a:pt x="19117" y="1980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99" name="AutoShape 338"/>
            <p:cNvSpPr>
              <a:spLocks/>
            </p:cNvSpPr>
            <p:nvPr/>
          </p:nvSpPr>
          <p:spPr bwMode="auto">
            <a:xfrm>
              <a:off x="136" y="80"/>
              <a:ext cx="362" cy="3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2322" y="14460"/>
                  </a:moveTo>
                  <a:lnTo>
                    <a:pt x="2320" y="14460"/>
                  </a:lnTo>
                  <a:lnTo>
                    <a:pt x="2320" y="14462"/>
                  </a:lnTo>
                  <a:lnTo>
                    <a:pt x="2319" y="14462"/>
                  </a:lnTo>
                  <a:lnTo>
                    <a:pt x="2320" y="14462"/>
                  </a:lnTo>
                  <a:lnTo>
                    <a:pt x="0" y="21600"/>
                  </a:lnTo>
                  <a:lnTo>
                    <a:pt x="7138" y="19281"/>
                  </a:lnTo>
                  <a:lnTo>
                    <a:pt x="7139" y="19281"/>
                  </a:lnTo>
                  <a:lnTo>
                    <a:pt x="7140" y="19280"/>
                  </a:lnTo>
                  <a:lnTo>
                    <a:pt x="7140" y="19279"/>
                  </a:lnTo>
                  <a:lnTo>
                    <a:pt x="21600" y="4819"/>
                  </a:lnTo>
                  <a:lnTo>
                    <a:pt x="16781" y="0"/>
                  </a:lnTo>
                  <a:lnTo>
                    <a:pt x="2322" y="14460"/>
                  </a:lnTo>
                  <a:close/>
                  <a:moveTo>
                    <a:pt x="16793" y="2489"/>
                  </a:moveTo>
                  <a:lnTo>
                    <a:pt x="17588" y="3282"/>
                  </a:lnTo>
                  <a:lnTo>
                    <a:pt x="5634" y="15236"/>
                  </a:lnTo>
                  <a:lnTo>
                    <a:pt x="4840" y="14442"/>
                  </a:lnTo>
                  <a:lnTo>
                    <a:pt x="16793" y="2489"/>
                  </a:lnTo>
                  <a:close/>
                  <a:moveTo>
                    <a:pt x="16793" y="24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00" name="AutoShape 339"/>
            <p:cNvSpPr>
              <a:spLocks/>
            </p:cNvSpPr>
            <p:nvPr/>
          </p:nvSpPr>
          <p:spPr bwMode="auto">
            <a:xfrm>
              <a:off x="448" y="0"/>
              <a:ext cx="134" cy="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8577"/>
                  </a:moveTo>
                  <a:lnTo>
                    <a:pt x="8575" y="0"/>
                  </a:lnTo>
                  <a:lnTo>
                    <a:pt x="21600" y="13023"/>
                  </a:lnTo>
                  <a:lnTo>
                    <a:pt x="13025" y="21600"/>
                  </a:lnTo>
                  <a:lnTo>
                    <a:pt x="0" y="8577"/>
                  </a:lnTo>
                  <a:close/>
                  <a:moveTo>
                    <a:pt x="0" y="857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539552" y="147081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39552" y="2010582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39552" y="2557409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39552" y="3112642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39552" y="3664231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Picture 2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738139"/>
            <a:ext cx="219936" cy="198438"/>
          </a:xfrm>
          <a:prstGeom prst="rect">
            <a:avLst/>
          </a:prstGeom>
        </p:spPr>
      </p:pic>
      <p:pic>
        <p:nvPicPr>
          <p:cNvPr id="112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912" y="2073059"/>
            <a:ext cx="219936" cy="219936"/>
          </a:xfrm>
          <a:prstGeom prst="rect">
            <a:avLst/>
          </a:prstGeom>
        </p:spPr>
      </p:pic>
      <p:pic>
        <p:nvPicPr>
          <p:cNvPr id="113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60" y="2632136"/>
            <a:ext cx="214297" cy="21993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0"/>
          </p:nvPr>
        </p:nvSpPr>
        <p:spPr>
          <a:xfrm>
            <a:off x="3779838" y="1478756"/>
            <a:ext cx="4895850" cy="338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1"/>
          </p:nvPr>
        </p:nvSpPr>
        <p:spPr>
          <a:xfrm>
            <a:off x="3949700" y="2057401"/>
            <a:ext cx="4943475" cy="308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/>
          </p:nvPr>
        </p:nvSpPr>
        <p:spPr>
          <a:xfrm>
            <a:off x="4067175" y="2632076"/>
            <a:ext cx="5041900" cy="3217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4140200" y="3201989"/>
            <a:ext cx="5003800" cy="3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4"/>
          </p:nvPr>
        </p:nvSpPr>
        <p:spPr>
          <a:xfrm>
            <a:off x="4356100" y="3738563"/>
            <a:ext cx="4787900" cy="3778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5"/>
          </p:nvPr>
        </p:nvSpPr>
        <p:spPr>
          <a:xfrm>
            <a:off x="826500" y="1413207"/>
            <a:ext cx="2157412" cy="4038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2" name="Espace réservé du contenu 21"/>
          <p:cNvSpPr>
            <a:spLocks noGrp="1"/>
          </p:cNvSpPr>
          <p:nvPr>
            <p:ph sz="quarter" idx="16"/>
          </p:nvPr>
        </p:nvSpPr>
        <p:spPr>
          <a:xfrm>
            <a:off x="827088" y="1939842"/>
            <a:ext cx="2101850" cy="4270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7"/>
          </p:nvPr>
        </p:nvSpPr>
        <p:spPr>
          <a:xfrm>
            <a:off x="827088" y="2498978"/>
            <a:ext cx="2051050" cy="4464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8"/>
          </p:nvPr>
        </p:nvSpPr>
        <p:spPr>
          <a:xfrm>
            <a:off x="827088" y="3045807"/>
            <a:ext cx="2051050" cy="4547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19"/>
          </p:nvPr>
        </p:nvSpPr>
        <p:spPr>
          <a:xfrm>
            <a:off x="834340" y="3611143"/>
            <a:ext cx="2048020" cy="452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795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02" grpId="0"/>
      <p:bldP spid="103" grpId="0"/>
      <p:bldP spid="104" grpId="0"/>
      <p:bldP spid="109" grpId="0"/>
      <p:bldP spid="1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Standard_Auto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8136904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900"/>
              </a:spcBef>
              <a:buClr>
                <a:srgbClr val="FF4400"/>
              </a:buClr>
              <a:buFont typeface="+mj-lt"/>
              <a:buAutoNum type="arabicPeriod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691276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755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ference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8568754" y="4854096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en-US" sz="900" b="0" noProof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en-US" sz="900" b="0" noProof="0" dirty="0">
              <a:solidFill>
                <a:srgbClr val="FF4400"/>
              </a:solidFill>
            </a:endParaRPr>
          </a:p>
        </p:txBody>
      </p:sp>
      <p:sp>
        <p:nvSpPr>
          <p:cNvPr id="10" name="15 Arco"/>
          <p:cNvSpPr>
            <a:spLocks noChangeAspect="1"/>
          </p:cNvSpPr>
          <p:nvPr/>
        </p:nvSpPr>
        <p:spPr>
          <a:xfrm rot="1780664" flipV="1">
            <a:off x="3361427" y="1545231"/>
            <a:ext cx="2264741" cy="2264741"/>
          </a:xfrm>
          <a:prstGeom prst="arc">
            <a:avLst>
              <a:gd name="adj1" fmla="val 7217050"/>
              <a:gd name="adj2" fmla="val 3725263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51067" y="1139847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63173" y="299616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18537" y="3219822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908573" y="3035728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rial Rounded MT Bold" panose="020F0704030504030204" pitchFamily="34" charset="0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645" y="3251888"/>
            <a:ext cx="274422" cy="27442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58665"/>
            <a:ext cx="231817" cy="260957"/>
          </a:xfrm>
          <a:prstGeom prst="rect">
            <a:avLst/>
          </a:prstGeom>
        </p:spPr>
      </p:pic>
      <p:sp>
        <p:nvSpPr>
          <p:cNvPr id="23" name="Espace réservé du texte 22"/>
          <p:cNvSpPr>
            <a:spLocks noGrp="1"/>
          </p:cNvSpPr>
          <p:nvPr>
            <p:ph type="body" sz="quarter" idx="10"/>
          </p:nvPr>
        </p:nvSpPr>
        <p:spPr>
          <a:xfrm>
            <a:off x="395536" y="1491630"/>
            <a:ext cx="2880320" cy="146675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6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395536" y="3558377"/>
            <a:ext cx="3513273" cy="115170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7" name="Espace réservé du texte 22"/>
          <p:cNvSpPr>
            <a:spLocks noGrp="1"/>
          </p:cNvSpPr>
          <p:nvPr>
            <p:ph type="body" sz="quarter" idx="12"/>
          </p:nvPr>
        </p:nvSpPr>
        <p:spPr>
          <a:xfrm>
            <a:off x="5724128" y="3395768"/>
            <a:ext cx="3141572" cy="126421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8" name="Espace réservé du texte 22"/>
          <p:cNvSpPr>
            <a:spLocks noGrp="1"/>
          </p:cNvSpPr>
          <p:nvPr>
            <p:ph type="body" sz="quarter" idx="13"/>
          </p:nvPr>
        </p:nvSpPr>
        <p:spPr>
          <a:xfrm>
            <a:off x="5796136" y="1309124"/>
            <a:ext cx="3141572" cy="155065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9" name="Espace réservé du texte 22"/>
          <p:cNvSpPr>
            <a:spLocks noGrp="1"/>
          </p:cNvSpPr>
          <p:nvPr>
            <p:ph type="body" sz="quarter" idx="14" hasCustomPrompt="1"/>
          </p:nvPr>
        </p:nvSpPr>
        <p:spPr>
          <a:xfrm>
            <a:off x="5407622" y="987574"/>
            <a:ext cx="3700882" cy="30156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smtClean="0"/>
              <a:t>COMPANY</a:t>
            </a:r>
            <a:endParaRPr lang="en-US" noProof="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57" y="957817"/>
            <a:ext cx="327309" cy="3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9" grpId="0" animBg="1"/>
      <p:bldP spid="2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ference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8568754" y="4854096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en-US" sz="900" b="0" noProof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en-US" sz="900" b="0" noProof="0" dirty="0">
              <a:solidFill>
                <a:srgbClr val="FF44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237791" y="2675116"/>
            <a:ext cx="16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1600" b="1" baseline="0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WON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163173" y="299616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465159" y="3947778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473112" y="1225084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54" y="1222724"/>
            <a:ext cx="328194" cy="338104"/>
          </a:xfrm>
          <a:prstGeom prst="rect">
            <a:avLst/>
          </a:prstGeom>
        </p:spPr>
      </p:pic>
      <p:sp>
        <p:nvSpPr>
          <p:cNvPr id="38" name="Ellipse 37"/>
          <p:cNvSpPr/>
          <p:nvPr/>
        </p:nvSpPr>
        <p:spPr>
          <a:xfrm>
            <a:off x="943379" y="2715705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?</a:t>
            </a:r>
            <a:endParaRPr lang="en-US" sz="1600" noProof="0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5940152" y="3035728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rial Rounded MT Bold" panose="020F0704030504030204" pitchFamily="34" charset="0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428" y="3967012"/>
            <a:ext cx="274422" cy="274422"/>
          </a:xfrm>
          <a:prstGeom prst="rect">
            <a:avLst/>
          </a:prstGeom>
        </p:spPr>
      </p:pic>
      <p:sp>
        <p:nvSpPr>
          <p:cNvPr id="41" name="15 Arco"/>
          <p:cNvSpPr>
            <a:spLocks noChangeAspect="1"/>
          </p:cNvSpPr>
          <p:nvPr/>
        </p:nvSpPr>
        <p:spPr>
          <a:xfrm rot="1780664" flipV="1">
            <a:off x="3361427" y="1545231"/>
            <a:ext cx="2264741" cy="2264741"/>
          </a:xfrm>
          <a:prstGeom prst="arc">
            <a:avLst>
              <a:gd name="adj1" fmla="val 7217050"/>
              <a:gd name="adj2" fmla="val 3725263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space réservé du texte 22"/>
          <p:cNvSpPr>
            <a:spLocks noGrp="1"/>
          </p:cNvSpPr>
          <p:nvPr>
            <p:ph type="body" sz="quarter" idx="10"/>
          </p:nvPr>
        </p:nvSpPr>
        <p:spPr>
          <a:xfrm>
            <a:off x="398443" y="1563638"/>
            <a:ext cx="2880320" cy="8640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395536" y="3003798"/>
            <a:ext cx="3009103" cy="9439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4" name="Espace réservé du texte 22"/>
          <p:cNvSpPr>
            <a:spLocks noGrp="1"/>
          </p:cNvSpPr>
          <p:nvPr>
            <p:ph type="body" sz="quarter" idx="12"/>
          </p:nvPr>
        </p:nvSpPr>
        <p:spPr>
          <a:xfrm>
            <a:off x="2496478" y="4309187"/>
            <a:ext cx="3513273" cy="4228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5" name="Espace réservé du texte 22"/>
          <p:cNvSpPr>
            <a:spLocks noGrp="1"/>
          </p:cNvSpPr>
          <p:nvPr>
            <p:ph type="body" sz="quarter" idx="13"/>
          </p:nvPr>
        </p:nvSpPr>
        <p:spPr>
          <a:xfrm>
            <a:off x="5796137" y="3363839"/>
            <a:ext cx="3240360" cy="8775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6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5796136" y="1309124"/>
            <a:ext cx="3141572" cy="155065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7" name="Espace réservé du texte 22"/>
          <p:cNvSpPr>
            <a:spLocks noGrp="1"/>
          </p:cNvSpPr>
          <p:nvPr>
            <p:ph type="body" sz="quarter" idx="15"/>
          </p:nvPr>
        </p:nvSpPr>
        <p:spPr>
          <a:xfrm>
            <a:off x="5407622" y="987574"/>
            <a:ext cx="3700882" cy="30156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5366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35" grpId="0"/>
      <p:bldP spid="38" grpId="0" animBg="1"/>
      <p:bldP spid="39" grpId="0" animBg="1"/>
      <p:bldP spid="4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ferenc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/>
          <p:cNvSpPr/>
          <p:nvPr/>
        </p:nvSpPr>
        <p:spPr>
          <a:xfrm>
            <a:off x="6372200" y="2987379"/>
            <a:ext cx="352873" cy="46561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99592" y="3236603"/>
            <a:ext cx="7704856" cy="1351372"/>
          </a:xfrm>
          <a:prstGeom prst="rect">
            <a:avLst/>
          </a:prstGeom>
          <a:solidFill>
            <a:srgbClr val="DDDDDD"/>
          </a:solidFill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 hasCustomPrompt="1"/>
          </p:nvPr>
        </p:nvSpPr>
        <p:spPr>
          <a:xfrm>
            <a:off x="1043620" y="3300308"/>
            <a:ext cx="7416800" cy="12239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smtClean="0"/>
              <a:t>La citation</a:t>
            </a:r>
          </a:p>
          <a:p>
            <a:pPr lvl="0"/>
            <a:r>
              <a:rPr lang="fr-FR" dirty="0" err="1" smtClean="0"/>
              <a:t>Prenom</a:t>
            </a:r>
            <a:r>
              <a:rPr lang="fr-FR" dirty="0" smtClean="0"/>
              <a:t> Nom, titre et société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1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2 columns_subtitl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560" y="939800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none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1467395"/>
            <a:ext cx="3888432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939800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none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467395"/>
            <a:ext cx="4031429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115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ngine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1560" y="2337724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ctr"/>
            <a:r>
              <a:rPr lang="en-US" noProof="0" dirty="0" smtClean="0"/>
              <a:t>Enter text</a:t>
            </a:r>
            <a:endParaRPr lang="en-US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823778"/>
            <a:ext cx="3888432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4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2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2337724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Enter text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841780"/>
            <a:ext cx="4031429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F6600"/>
              </a:buClr>
              <a:defRPr lang="fr-F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lang="fr-FR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180975" lvl="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</a:pPr>
            <a:r>
              <a:rPr lang="fr-FR" noProof="0" smtClean="0"/>
              <a:t>Modifiez les styles du texte du masque</a:t>
            </a:r>
          </a:p>
          <a:p>
            <a:pPr marL="180975" lvl="1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</a:pPr>
            <a:r>
              <a:rPr lang="fr-FR" noProof="0" smtClean="0"/>
              <a:t>Deuxième niveau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 smtClean="0"/>
                <a:t>WAF Policy</a:t>
              </a:r>
              <a:endParaRPr lang="en-US" sz="1200" b="1" noProof="0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3939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Engines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571750"/>
            <a:ext cx="7848872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 smtClean="0"/>
                <a:t>WAF Policy</a:t>
              </a:r>
              <a:endParaRPr lang="en-US" sz="1200" b="1" noProof="0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87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_Question &amp;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DA_MARCOM\Visuals\Enjoy security in your digital life (2016)\img-background-pt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289032" cy="52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1"/>
          <p:cNvSpPr txBox="1">
            <a:spLocks/>
          </p:cNvSpPr>
          <p:nvPr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1" name="Titre 10"/>
          <p:cNvSpPr txBox="1">
            <a:spLocks/>
          </p:cNvSpPr>
          <p:nvPr/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mtClean="0"/>
              <a:t>Questions &amp; Answers</a:t>
            </a:r>
            <a:endParaRPr lang="en-US" dirty="0"/>
          </a:p>
        </p:txBody>
      </p:sp>
      <p:pic>
        <p:nvPicPr>
          <p:cNvPr id="9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608" y="575892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4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ransition_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DA_MARCOM\Visuals\Enjoy security in your digital life (2016)\img-background-pt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6" y="-1"/>
            <a:ext cx="9300026" cy="523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e la date 1"/>
          <p:cNvSpPr txBox="1">
            <a:spLocks/>
          </p:cNvSpPr>
          <p:nvPr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2080" y="3723878"/>
            <a:ext cx="2808312" cy="1080120"/>
          </a:xfrm>
          <a:prstGeom prst="rect">
            <a:avLst/>
          </a:prstGeom>
          <a:solidFill>
            <a:srgbClr val="262626">
              <a:alpha val="65098"/>
            </a:srgbClr>
          </a:solidFill>
          <a:ln>
            <a:solidFill>
              <a:srgbClr val="FF3A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fr-FR" sz="1400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4088" y="3795886"/>
            <a:ext cx="2664296" cy="9361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  <p:sp>
        <p:nvSpPr>
          <p:cNvPr id="14" name="Titre 10"/>
          <p:cNvSpPr txBox="1">
            <a:spLocks/>
          </p:cNvSpPr>
          <p:nvPr/>
        </p:nvSpPr>
        <p:spPr>
          <a:xfrm>
            <a:off x="1043608" y="2248090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!</a:t>
            </a:r>
            <a:endParaRPr lang="en-US" dirty="0"/>
          </a:p>
        </p:txBody>
      </p:sp>
      <p:pic>
        <p:nvPicPr>
          <p:cNvPr id="9" name="Picture 2" descr="E:\New marketing campaign\enjoyasecuredigitallife-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3" y="4866884"/>
            <a:ext cx="2088232" cy="2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LOGO RSCS\Logo DenyAll-RSCS\Logo DenyAll-RSCS-white-RG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608" y="575892"/>
            <a:ext cx="4443318" cy="149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95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 txBox="1">
            <a:spLocks/>
          </p:cNvSpPr>
          <p:nvPr userDrawn="1"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5046" r="7927" b="16995"/>
          <a:stretch/>
        </p:blipFill>
        <p:spPr>
          <a:xfrm>
            <a:off x="-36513" y="1"/>
            <a:ext cx="9239035" cy="52011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263127"/>
            <a:ext cx="3877934" cy="1300511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83568" y="2204209"/>
            <a:ext cx="777686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800" b="1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4227934"/>
            <a:ext cx="6120680" cy="216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200" b="1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0157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792088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28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_Emphasis_Auto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8136904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900"/>
              </a:spcBef>
              <a:buClr>
                <a:srgbClr val="FF4400"/>
              </a:buClr>
              <a:buFont typeface="+mj-lt"/>
              <a:buAutoNum type="arabicPeriod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87624" y="-20538"/>
            <a:ext cx="691276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4" name="Picture 3" descr="C:\Users\sdesaintalbin\Documents\DenyAll\Plan\Corporate Strategy\M&amp;A\Jack Daniels\Identité visuelle\ELEMENTS PPT DA-BW\arrow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0" y="69472"/>
            <a:ext cx="559296" cy="5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72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ransitio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/>
          <p:cNvSpPr txBox="1">
            <a:spLocks/>
          </p:cNvSpPr>
          <p:nvPr userDrawn="1"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5046" r="7927" b="16995"/>
          <a:stretch/>
        </p:blipFill>
        <p:spPr>
          <a:xfrm>
            <a:off x="-36513" y="1"/>
            <a:ext cx="9239035" cy="52011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263127"/>
            <a:ext cx="3877934" cy="1300511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403648" y="2211710"/>
            <a:ext cx="6336704" cy="720080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lang="en-US" sz="2000" b="1" cap="small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defTabSz="914400" latinLnBrk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5656" y="4227934"/>
            <a:ext cx="6120680" cy="216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200" b="1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8557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. Standard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-20538"/>
            <a:ext cx="7859588" cy="78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 algn="l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920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987574"/>
            <a:ext cx="6480720" cy="352839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None/>
              <a:defRPr lang="fr-FR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450" indent="0" algn="ctr">
              <a:buClr>
                <a:srgbClr val="FF6600"/>
              </a:buClr>
              <a:buFont typeface="Arial" panose="020B0604020202020204" pitchFamily="34" charset="0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44450" indent="0" algn="ctr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algn="ctr">
              <a:defRPr sz="1400">
                <a:latin typeface="Arial" pitchFamily="34" charset="0"/>
                <a:cs typeface="Arial" pitchFamily="34" charset="0"/>
              </a:defRPr>
            </a:lvl4pPr>
            <a:lvl5pPr algn="ctr"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/>
          <a:stretch/>
        </p:blipFill>
        <p:spPr>
          <a:xfrm>
            <a:off x="0" y="2046964"/>
            <a:ext cx="2154699" cy="26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3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_WAFpolicy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571750"/>
            <a:ext cx="7848872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 userDrawn="1"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WAF Policy</a:t>
              </a:r>
              <a:endParaRPr lang="en-US" sz="1200" b="1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 userDrawn="1"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74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5648" b="13339"/>
          <a:stretch/>
        </p:blipFill>
        <p:spPr>
          <a:xfrm>
            <a:off x="0" y="0"/>
            <a:ext cx="9180512" cy="51640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158657"/>
            <a:ext cx="3877934" cy="1300511"/>
          </a:xfrm>
          <a:prstGeom prst="rect">
            <a:avLst/>
          </a:prstGeom>
        </p:spPr>
      </p:pic>
      <p:sp>
        <p:nvSpPr>
          <p:cNvPr id="6" name="Espace réservé de la date 1"/>
          <p:cNvSpPr txBox="1">
            <a:spLocks/>
          </p:cNvSpPr>
          <p:nvPr userDrawn="1"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2123729" y="2279363"/>
            <a:ext cx="4896544" cy="584775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 algn="ctr" fontAlgn="base"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lvl="0"/>
            <a:r>
              <a:rPr lang="en-US" sz="2000" dirty="0" smtClean="0"/>
              <a:t>Questions &amp; Answers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7545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5648" b="13339"/>
          <a:stretch/>
        </p:blipFill>
        <p:spPr>
          <a:xfrm>
            <a:off x="0" y="0"/>
            <a:ext cx="9180512" cy="516403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158657"/>
            <a:ext cx="3877934" cy="1300511"/>
          </a:xfrm>
          <a:prstGeom prst="rect">
            <a:avLst/>
          </a:prstGeom>
        </p:spPr>
      </p:pic>
      <p:sp>
        <p:nvSpPr>
          <p:cNvPr id="6" name="Espace réservé de la date 1"/>
          <p:cNvSpPr txBox="1">
            <a:spLocks/>
          </p:cNvSpPr>
          <p:nvPr userDrawn="1"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2123729" y="2279363"/>
            <a:ext cx="4896544" cy="584775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 algn="ctr" fontAlgn="base">
              <a:spcBef>
                <a:spcPct val="0"/>
              </a:spcBef>
              <a:spcAft>
                <a:spcPct val="0"/>
              </a:spcAft>
              <a:defRPr sz="3200" b="1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lvl="0"/>
            <a:r>
              <a:rPr lang="en-US" sz="2800" dirty="0" smtClean="0"/>
              <a:t>Thank You!</a:t>
            </a:r>
            <a:endParaRPr lang="en-US" sz="280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475656" y="4227934"/>
            <a:ext cx="6120680" cy="2160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200" b="1" cap="all" baseline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Add your contact info here</a:t>
            </a:r>
          </a:p>
        </p:txBody>
      </p:sp>
    </p:spTree>
    <p:extLst>
      <p:ext uri="{BB962C8B-B14F-4D97-AF65-F5344CB8AC3E}">
        <p14:creationId xmlns:p14="http://schemas.microsoft.com/office/powerpoint/2010/main" val="328889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5648" b="13339"/>
          <a:stretch/>
        </p:blipFill>
        <p:spPr>
          <a:xfrm>
            <a:off x="0" y="0"/>
            <a:ext cx="9180512" cy="51640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8" y="158657"/>
            <a:ext cx="3877934" cy="1300511"/>
          </a:xfrm>
          <a:prstGeom prst="rect">
            <a:avLst/>
          </a:prstGeom>
        </p:spPr>
      </p:pic>
      <p:sp>
        <p:nvSpPr>
          <p:cNvPr id="7" name="Espace réservé de la date 1"/>
          <p:cNvSpPr txBox="1">
            <a:spLocks/>
          </p:cNvSpPr>
          <p:nvPr userDrawn="1"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88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792088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99288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290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Auto_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8136904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spcBef>
                <a:spcPts val="900"/>
              </a:spcBef>
              <a:buClr>
                <a:srgbClr val="FF4400"/>
              </a:buClr>
              <a:buFont typeface="+mj-lt"/>
              <a:buAutoNum type="arabicPeriod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813690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035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ndard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-20538"/>
            <a:ext cx="7859588" cy="78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 algn="l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321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987574"/>
            <a:ext cx="6480720" cy="352839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None/>
              <a:defRPr lang="fr-FR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450" indent="0" algn="ctr">
              <a:buClr>
                <a:srgbClr val="FF6600"/>
              </a:buClr>
              <a:buFont typeface="Arial" panose="020B0604020202020204" pitchFamily="34" charset="0"/>
              <a:buNone/>
              <a:defRPr sz="2000">
                <a:latin typeface="Arial" pitchFamily="34" charset="0"/>
                <a:cs typeface="Arial" pitchFamily="34" charset="0"/>
              </a:defRPr>
            </a:lvl2pPr>
            <a:lvl3pPr marL="44450" indent="0" algn="ctr">
              <a:buNone/>
              <a:defRPr sz="1800">
                <a:latin typeface="Arial" pitchFamily="34" charset="0"/>
                <a:cs typeface="Arial" pitchFamily="34" charset="0"/>
              </a:defRPr>
            </a:lvl3pPr>
            <a:lvl4pPr algn="ctr">
              <a:defRPr sz="1400">
                <a:latin typeface="Arial" pitchFamily="34" charset="0"/>
                <a:cs typeface="Arial" pitchFamily="34" charset="0"/>
              </a:defRPr>
            </a:lvl4pPr>
            <a:lvl5pPr algn="ctr"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/>
          <a:stretch/>
        </p:blipFill>
        <p:spPr>
          <a:xfrm>
            <a:off x="0" y="2046964"/>
            <a:ext cx="2154699" cy="262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2488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25519" y="1057173"/>
            <a:ext cx="4196086" cy="331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070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 descr="J:\DA_MARCOM\Visuals\Enjoy security in your digital life (2016)\1-enjoy-security-img-4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866" y="1275606"/>
            <a:ext cx="4031629" cy="32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2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web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4866" y="1439645"/>
            <a:ext cx="4031629" cy="28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48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webm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34226" y="1439645"/>
            <a:ext cx="3972909" cy="28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6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ne column_inter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94210" y="1275606"/>
            <a:ext cx="3859901" cy="30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14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107" name="Groupe 106"/>
          <p:cNvGrpSpPr/>
          <p:nvPr userDrawn="1"/>
        </p:nvGrpSpPr>
        <p:grpSpPr>
          <a:xfrm>
            <a:off x="4788024" y="1040747"/>
            <a:ext cx="3600400" cy="570592"/>
            <a:chOff x="4788024" y="1011049"/>
            <a:chExt cx="3600400" cy="570592"/>
          </a:xfrm>
        </p:grpSpPr>
        <p:sp>
          <p:nvSpPr>
            <p:cNvPr id="108" name="Rounded Rectangle 30"/>
            <p:cNvSpPr/>
            <p:nvPr/>
          </p:nvSpPr>
          <p:spPr>
            <a:xfrm>
              <a:off x="4788024" y="1011049"/>
              <a:ext cx="3600400" cy="426576"/>
            </a:xfrm>
            <a:prstGeom prst="rect">
              <a:avLst/>
            </a:prstGeom>
            <a:solidFill>
              <a:srgbClr val="039DCD"/>
            </a:solidFill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cap="small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4" name="Triangle isocèle 113"/>
            <p:cNvSpPr/>
            <p:nvPr/>
          </p:nvSpPr>
          <p:spPr>
            <a:xfrm flipV="1">
              <a:off x="6415642" y="1437625"/>
              <a:ext cx="341319" cy="144016"/>
            </a:xfrm>
            <a:prstGeom prst="triangle">
              <a:avLst/>
            </a:prstGeom>
            <a:solidFill>
              <a:srgbClr val="039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15" name="Groupe 114"/>
          <p:cNvGrpSpPr/>
          <p:nvPr userDrawn="1"/>
        </p:nvGrpSpPr>
        <p:grpSpPr>
          <a:xfrm>
            <a:off x="683568" y="1040747"/>
            <a:ext cx="3600400" cy="551782"/>
            <a:chOff x="683568" y="1040747"/>
            <a:chExt cx="3600400" cy="551782"/>
          </a:xfrm>
        </p:grpSpPr>
        <p:sp>
          <p:nvSpPr>
            <p:cNvPr id="116" name="Rounded Rectangle 30"/>
            <p:cNvSpPr/>
            <p:nvPr/>
          </p:nvSpPr>
          <p:spPr>
            <a:xfrm>
              <a:off x="683568" y="1040747"/>
              <a:ext cx="3600400" cy="426576"/>
            </a:xfrm>
            <a:prstGeom prst="rect">
              <a:avLst/>
            </a:prstGeom>
            <a:solidFill>
              <a:srgbClr val="1A79B4"/>
            </a:solidFill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sz="2000" b="1" cap="small" noProof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7" name="Triangle isocèle 116"/>
            <p:cNvSpPr/>
            <p:nvPr/>
          </p:nvSpPr>
          <p:spPr>
            <a:xfrm flipV="1">
              <a:off x="2313109" y="1448513"/>
              <a:ext cx="341319" cy="144016"/>
            </a:xfrm>
            <a:prstGeom prst="triangle">
              <a:avLst/>
            </a:prstGeom>
            <a:solidFill>
              <a:srgbClr val="1A7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791493" y="1100841"/>
            <a:ext cx="3384550" cy="30638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</p:nvPr>
        </p:nvSpPr>
        <p:spPr>
          <a:xfrm>
            <a:off x="4859338" y="1131888"/>
            <a:ext cx="3457575" cy="2159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684213" y="1707654"/>
            <a:ext cx="3600450" cy="280878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rgbClr val="1A79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>
          <a:xfrm>
            <a:off x="4787900" y="1708150"/>
            <a:ext cx="3600450" cy="27352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200">
                <a:solidFill>
                  <a:srgbClr val="3185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238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560" y="987574"/>
            <a:ext cx="3888432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87574"/>
            <a:ext cx="4100264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103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87"/>
          <p:cNvGrpSpPr/>
          <p:nvPr userDrawn="1"/>
        </p:nvGrpSpPr>
        <p:grpSpPr>
          <a:xfrm flipH="1">
            <a:off x="600618" y="3386409"/>
            <a:ext cx="4002848" cy="932249"/>
            <a:chOff x="5337963" y="3473701"/>
            <a:chExt cx="5337131" cy="895198"/>
          </a:xfrm>
          <a:solidFill>
            <a:srgbClr val="075464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AutoShape 4"/>
            <p:cNvSpPr>
              <a:spLocks/>
            </p:cNvSpPr>
            <p:nvPr/>
          </p:nvSpPr>
          <p:spPr bwMode="auto">
            <a:xfrm rot="16200000" flipH="1">
              <a:off x="8126500" y="1820304"/>
              <a:ext cx="895196" cy="420199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200"/>
                  </a:lnTo>
                  <a:lnTo>
                    <a:pt x="10755" y="0"/>
                  </a:lnTo>
                  <a:lnTo>
                    <a:pt x="21600" y="42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4" name="AutoShape 4"/>
            <p:cNvSpPr>
              <a:spLocks/>
            </p:cNvSpPr>
            <p:nvPr/>
          </p:nvSpPr>
          <p:spPr bwMode="auto">
            <a:xfrm rot="16200000" flipH="1">
              <a:off x="6194477" y="2617187"/>
              <a:ext cx="895196" cy="26082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200"/>
                  </a:lnTo>
                  <a:lnTo>
                    <a:pt x="10755" y="0"/>
                  </a:lnTo>
                  <a:lnTo>
                    <a:pt x="21600" y="42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15" name="AutoShape 7"/>
          <p:cNvSpPr>
            <a:spLocks/>
          </p:cNvSpPr>
          <p:nvPr userDrawn="1"/>
        </p:nvSpPr>
        <p:spPr bwMode="auto">
          <a:xfrm rot="5400000">
            <a:off x="-525939" y="1332992"/>
            <a:ext cx="1634291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6148" y="21600"/>
                </a:moveTo>
                <a:lnTo>
                  <a:pt x="0" y="21600"/>
                </a:lnTo>
                <a:lnTo>
                  <a:pt x="9018" y="0"/>
                </a:lnTo>
                <a:lnTo>
                  <a:pt x="21600" y="0"/>
                </a:lnTo>
                <a:close/>
                <a:moveTo>
                  <a:pt x="16148" y="21600"/>
                </a:moveTo>
              </a:path>
            </a:pathLst>
          </a:custGeom>
          <a:solidFill>
            <a:srgbClr val="027498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/>
          </a:p>
        </p:txBody>
      </p:sp>
      <p:sp>
        <p:nvSpPr>
          <p:cNvPr id="16" name="AutoShape 10"/>
          <p:cNvSpPr>
            <a:spLocks/>
          </p:cNvSpPr>
          <p:nvPr userDrawn="1"/>
        </p:nvSpPr>
        <p:spPr bwMode="auto">
          <a:xfrm rot="5400000">
            <a:off x="-407355" y="2409341"/>
            <a:ext cx="1397122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9228" y="21600"/>
                </a:moveTo>
                <a:lnTo>
                  <a:pt x="0" y="21600"/>
                </a:lnTo>
                <a:lnTo>
                  <a:pt x="6493" y="0"/>
                </a:lnTo>
                <a:lnTo>
                  <a:pt x="21600" y="0"/>
                </a:lnTo>
                <a:close/>
                <a:moveTo>
                  <a:pt x="19228" y="21600"/>
                </a:moveTo>
              </a:path>
            </a:pathLst>
          </a:custGeom>
          <a:solidFill>
            <a:srgbClr val="01526B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grpSp>
        <p:nvGrpSpPr>
          <p:cNvPr id="17" name="Group 185"/>
          <p:cNvGrpSpPr/>
          <p:nvPr userDrawn="1"/>
        </p:nvGrpSpPr>
        <p:grpSpPr>
          <a:xfrm flipH="1">
            <a:off x="600618" y="1518103"/>
            <a:ext cx="3143177" cy="933828"/>
            <a:chOff x="5589201" y="1668423"/>
            <a:chExt cx="5085889" cy="896715"/>
          </a:xfrm>
          <a:solidFill>
            <a:srgbClr val="039DCD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8" name="AutoShape 2"/>
            <p:cNvSpPr>
              <a:spLocks/>
            </p:cNvSpPr>
            <p:nvPr/>
          </p:nvSpPr>
          <p:spPr bwMode="auto">
            <a:xfrm rot="16200000" flipH="1">
              <a:off x="6320206" y="937418"/>
              <a:ext cx="896713" cy="23587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642"/>
                  </a:lnTo>
                  <a:lnTo>
                    <a:pt x="10755" y="0"/>
                  </a:lnTo>
                  <a:lnTo>
                    <a:pt x="21600" y="4642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9" name="AutoShape 2"/>
            <p:cNvSpPr>
              <a:spLocks/>
            </p:cNvSpPr>
            <p:nvPr/>
          </p:nvSpPr>
          <p:spPr bwMode="auto">
            <a:xfrm rot="16200000" flipH="1">
              <a:off x="8461946" y="351994"/>
              <a:ext cx="896713" cy="35295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4642"/>
                  </a:lnTo>
                  <a:lnTo>
                    <a:pt x="10755" y="0"/>
                  </a:lnTo>
                  <a:lnTo>
                    <a:pt x="21600" y="4642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20" name="Group 186"/>
          <p:cNvGrpSpPr/>
          <p:nvPr userDrawn="1"/>
        </p:nvGrpSpPr>
        <p:grpSpPr>
          <a:xfrm flipH="1">
            <a:off x="600609" y="2450558"/>
            <a:ext cx="3644401" cy="935983"/>
            <a:chOff x="4530397" y="2566653"/>
            <a:chExt cx="6144694" cy="907334"/>
          </a:xfrm>
          <a:solidFill>
            <a:srgbClr val="117494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AutoShape 5"/>
            <p:cNvSpPr>
              <a:spLocks/>
            </p:cNvSpPr>
            <p:nvPr/>
          </p:nvSpPr>
          <p:spPr bwMode="auto">
            <a:xfrm rot="16200000" flipH="1">
              <a:off x="8218823" y="1017719"/>
              <a:ext cx="907334" cy="40052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3207"/>
                  </a:lnTo>
                  <a:lnTo>
                    <a:pt x="10755" y="0"/>
                  </a:lnTo>
                  <a:lnTo>
                    <a:pt x="21600" y="3207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22" name="AutoShape 5"/>
            <p:cNvSpPr>
              <a:spLocks/>
            </p:cNvSpPr>
            <p:nvPr/>
          </p:nvSpPr>
          <p:spPr bwMode="auto">
            <a:xfrm rot="16200000" flipH="1">
              <a:off x="5785493" y="1311557"/>
              <a:ext cx="907334" cy="341752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3207"/>
                  </a:lnTo>
                  <a:lnTo>
                    <a:pt x="10755" y="0"/>
                  </a:lnTo>
                  <a:lnTo>
                    <a:pt x="21600" y="3207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23" name="AutoShape 9"/>
          <p:cNvSpPr>
            <a:spLocks/>
          </p:cNvSpPr>
          <p:nvPr userDrawn="1"/>
        </p:nvSpPr>
        <p:spPr bwMode="auto">
          <a:xfrm rot="5400000">
            <a:off x="-300396" y="3525950"/>
            <a:ext cx="1183192" cy="65542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21600"/>
                </a:moveTo>
                <a:lnTo>
                  <a:pt x="0" y="21600"/>
                </a:lnTo>
                <a:lnTo>
                  <a:pt x="2665" y="0"/>
                </a:lnTo>
                <a:lnTo>
                  <a:pt x="19356" y="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064552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  <a:extLst/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15875" y="1699034"/>
            <a:ext cx="417806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1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715875" y="2663156"/>
            <a:ext cx="417806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2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15875" y="3579862"/>
            <a:ext cx="417806" cy="5000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sz="2800" noProof="0" dirty="0" smtClean="0">
                <a:solidFill>
                  <a:srgbClr val="FFFFFF"/>
                </a:solidFill>
                <a:latin typeface="Lato Regular"/>
                <a:cs typeface="Lato Regular"/>
              </a:rPr>
              <a:t>3</a:t>
            </a:r>
            <a:endParaRPr lang="en-US" sz="2800" noProof="0" dirty="0">
              <a:solidFill>
                <a:srgbClr val="FFFFFF"/>
              </a:solidFill>
              <a:latin typeface="Lato Regular"/>
              <a:cs typeface="Lato Regular"/>
            </a:endParaRPr>
          </a:p>
        </p:txBody>
      </p:sp>
      <p:sp>
        <p:nvSpPr>
          <p:cNvPr id="32" name="Espace réservé du contenu 1"/>
          <p:cNvSpPr txBox="1">
            <a:spLocks/>
          </p:cNvSpPr>
          <p:nvPr userDrawn="1"/>
        </p:nvSpPr>
        <p:spPr>
          <a:xfrm>
            <a:off x="5292080" y="-1676722"/>
            <a:ext cx="4601693" cy="90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 fontAlgn="base">
              <a:spcBef>
                <a:spcPts val="900"/>
              </a:spcBef>
              <a:spcAft>
                <a:spcPct val="0"/>
              </a:spcAft>
              <a:buClr>
                <a:srgbClr val="FF4400"/>
              </a:buClr>
              <a:buFont typeface="+mj-lt"/>
              <a:buAutoNum type="arabicPeriod"/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 marL="631825" lvl="1" indent="-174625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 sz="1200">
                <a:latin typeface="Arial" pitchFamily="34" charset="0"/>
                <a:cs typeface="Arial" pitchFamily="34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>
                <a:latin typeface="Arial" pitchFamily="34" charset="0"/>
                <a:cs typeface="Arial" pitchFamily="34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/>
            <a:endParaRPr lang="en-US" noProof="0" dirty="0"/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3"/>
          </p:nvPr>
        </p:nvSpPr>
        <p:spPr>
          <a:xfrm>
            <a:off x="1133681" y="1699034"/>
            <a:ext cx="1983163" cy="5384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43" name="Espace réservé du texte 42"/>
          <p:cNvSpPr>
            <a:spLocks noGrp="1"/>
          </p:cNvSpPr>
          <p:nvPr>
            <p:ph type="body" sz="quarter" idx="16"/>
          </p:nvPr>
        </p:nvSpPr>
        <p:spPr>
          <a:xfrm>
            <a:off x="1133681" y="2631205"/>
            <a:ext cx="2708275" cy="5746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5" name="Espace réservé du texte 44"/>
          <p:cNvSpPr>
            <a:spLocks noGrp="1"/>
          </p:cNvSpPr>
          <p:nvPr>
            <p:ph type="body" sz="quarter" idx="17"/>
          </p:nvPr>
        </p:nvSpPr>
        <p:spPr>
          <a:xfrm>
            <a:off x="1133681" y="3517090"/>
            <a:ext cx="2852737" cy="6032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7" name="Espace réservé du texte 46"/>
          <p:cNvSpPr>
            <a:spLocks noGrp="1"/>
          </p:cNvSpPr>
          <p:nvPr>
            <p:ph type="body" sz="quarter" idx="18"/>
          </p:nvPr>
        </p:nvSpPr>
        <p:spPr>
          <a:xfrm>
            <a:off x="3995738" y="1517650"/>
            <a:ext cx="4679950" cy="83820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Clr>
                <a:srgbClr val="FF4400"/>
              </a:buCl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9" name="Espace réservé du texte 48"/>
          <p:cNvSpPr>
            <a:spLocks noGrp="1"/>
          </p:cNvSpPr>
          <p:nvPr>
            <p:ph type="body" sz="quarter" idx="19"/>
          </p:nvPr>
        </p:nvSpPr>
        <p:spPr>
          <a:xfrm>
            <a:off x="4416425" y="2571750"/>
            <a:ext cx="4403725" cy="814388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51" name="Espace réservé du texte 50"/>
          <p:cNvSpPr>
            <a:spLocks noGrp="1"/>
          </p:cNvSpPr>
          <p:nvPr>
            <p:ph type="body" sz="quarter" idx="20"/>
          </p:nvPr>
        </p:nvSpPr>
        <p:spPr>
          <a:xfrm>
            <a:off x="4641850" y="3552825"/>
            <a:ext cx="4178300" cy="963613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942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5" grpId="0"/>
      <p:bldP spid="26" grpId="0"/>
      <p:bldP spid="27" grpId="0"/>
      <p:bldP spid="32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39" name="Groupe 38"/>
          <p:cNvGrpSpPr/>
          <p:nvPr userDrawn="1"/>
        </p:nvGrpSpPr>
        <p:grpSpPr>
          <a:xfrm flipH="1">
            <a:off x="-62322" y="799286"/>
            <a:ext cx="3648230" cy="1218702"/>
            <a:chOff x="4191901" y="774788"/>
            <a:chExt cx="4433746" cy="1157306"/>
          </a:xfrm>
        </p:grpSpPr>
        <p:grpSp>
          <p:nvGrpSpPr>
            <p:cNvPr id="40" name="Group 185"/>
            <p:cNvGrpSpPr/>
            <p:nvPr/>
          </p:nvGrpSpPr>
          <p:grpSpPr>
            <a:xfrm>
              <a:off x="4191901" y="1251318"/>
              <a:ext cx="3814417" cy="672536"/>
              <a:chOff x="5589201" y="1668423"/>
              <a:chExt cx="5085889" cy="896715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42" name="AutoShape 2"/>
              <p:cNvSpPr>
                <a:spLocks/>
              </p:cNvSpPr>
              <p:nvPr/>
            </p:nvSpPr>
            <p:spPr bwMode="auto">
              <a:xfrm rot="16200000" flipH="1">
                <a:off x="6320206" y="937418"/>
                <a:ext cx="896713" cy="23587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43" name="AutoShape 2"/>
              <p:cNvSpPr>
                <a:spLocks/>
              </p:cNvSpPr>
              <p:nvPr/>
            </p:nvSpPr>
            <p:spPr bwMode="auto">
              <a:xfrm rot="16200000" flipH="1">
                <a:off x="8461946" y="351994"/>
                <a:ext cx="896713" cy="35295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41" name="AutoShape 7"/>
            <p:cNvSpPr>
              <a:spLocks/>
            </p:cNvSpPr>
            <p:nvPr/>
          </p:nvSpPr>
          <p:spPr bwMode="auto">
            <a:xfrm rot="16200000" flipH="1">
              <a:off x="7719283" y="1025729"/>
              <a:ext cx="1157306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148" y="21600"/>
                  </a:moveTo>
                  <a:lnTo>
                    <a:pt x="0" y="21600"/>
                  </a:lnTo>
                  <a:lnTo>
                    <a:pt x="9018" y="0"/>
                  </a:lnTo>
                  <a:lnTo>
                    <a:pt x="21600" y="0"/>
                  </a:lnTo>
                  <a:close/>
                  <a:moveTo>
                    <a:pt x="16148" y="21600"/>
                  </a:move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/>
            </a:p>
          </p:txBody>
        </p:sp>
      </p:grpSp>
      <p:grpSp>
        <p:nvGrpSpPr>
          <p:cNvPr id="44" name="Groupe 43"/>
          <p:cNvGrpSpPr/>
          <p:nvPr userDrawn="1"/>
        </p:nvGrpSpPr>
        <p:grpSpPr>
          <a:xfrm flipH="1">
            <a:off x="-62320" y="1707654"/>
            <a:ext cx="3842232" cy="1024574"/>
            <a:chOff x="3167850" y="1637579"/>
            <a:chExt cx="4669519" cy="972957"/>
          </a:xfrm>
        </p:grpSpPr>
        <p:grpSp>
          <p:nvGrpSpPr>
            <p:cNvPr id="45" name="Group 186"/>
            <p:cNvGrpSpPr/>
            <p:nvPr/>
          </p:nvGrpSpPr>
          <p:grpSpPr>
            <a:xfrm>
              <a:off x="3167850" y="1924992"/>
              <a:ext cx="4044364" cy="680501"/>
              <a:chOff x="4223801" y="2566656"/>
              <a:chExt cx="5392485" cy="90733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47" name="AutoShape 5"/>
              <p:cNvSpPr>
                <a:spLocks/>
              </p:cNvSpPr>
              <p:nvPr/>
            </p:nvSpPr>
            <p:spPr bwMode="auto">
              <a:xfrm rot="16200000" flipH="1">
                <a:off x="7107509" y="965212"/>
                <a:ext cx="907334" cy="4110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48" name="AutoShape 5"/>
              <p:cNvSpPr>
                <a:spLocks/>
              </p:cNvSpPr>
              <p:nvPr/>
            </p:nvSpPr>
            <p:spPr bwMode="auto">
              <a:xfrm rot="16200000" flipH="1">
                <a:off x="5478899" y="1311558"/>
                <a:ext cx="907332" cy="341752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46" name="AutoShape 10"/>
            <p:cNvSpPr>
              <a:spLocks/>
            </p:cNvSpPr>
            <p:nvPr/>
          </p:nvSpPr>
          <p:spPr bwMode="auto">
            <a:xfrm rot="16200000" flipH="1">
              <a:off x="7023179" y="1796346"/>
              <a:ext cx="972957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28" y="21600"/>
                  </a:moveTo>
                  <a:lnTo>
                    <a:pt x="0" y="21600"/>
                  </a:lnTo>
                  <a:lnTo>
                    <a:pt x="6493" y="0"/>
                  </a:lnTo>
                  <a:lnTo>
                    <a:pt x="21600" y="0"/>
                  </a:lnTo>
                  <a:close/>
                  <a:moveTo>
                    <a:pt x="19228" y="21600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49" name="Groupe 48"/>
          <p:cNvGrpSpPr/>
          <p:nvPr userDrawn="1"/>
        </p:nvGrpSpPr>
        <p:grpSpPr>
          <a:xfrm flipH="1">
            <a:off x="-62319" y="2610913"/>
            <a:ext cx="4011668" cy="910732"/>
            <a:chOff x="3567609" y="2499661"/>
            <a:chExt cx="4875436" cy="864851"/>
          </a:xfrm>
        </p:grpSpPr>
        <p:grpSp>
          <p:nvGrpSpPr>
            <p:cNvPr id="50" name="Group 187"/>
            <p:cNvGrpSpPr/>
            <p:nvPr/>
          </p:nvGrpSpPr>
          <p:grpSpPr>
            <a:xfrm>
              <a:off x="3567609" y="2605276"/>
              <a:ext cx="4250286" cy="671404"/>
              <a:chOff x="4756811" y="3473697"/>
              <a:chExt cx="5667048" cy="895203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52" name="AutoShape 4"/>
              <p:cNvSpPr>
                <a:spLocks/>
              </p:cNvSpPr>
              <p:nvPr/>
            </p:nvSpPr>
            <p:spPr bwMode="auto">
              <a:xfrm rot="16200000" flipH="1">
                <a:off x="7805093" y="1750134"/>
                <a:ext cx="895195" cy="434233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53" name="AutoShape 4"/>
              <p:cNvSpPr>
                <a:spLocks/>
              </p:cNvSpPr>
              <p:nvPr/>
            </p:nvSpPr>
            <p:spPr bwMode="auto">
              <a:xfrm rot="16200000" flipH="1">
                <a:off x="5613323" y="2617185"/>
                <a:ext cx="895198" cy="2608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51" name="AutoShape 9"/>
            <p:cNvSpPr>
              <a:spLocks/>
            </p:cNvSpPr>
            <p:nvPr/>
          </p:nvSpPr>
          <p:spPr bwMode="auto">
            <a:xfrm rot="16200000" flipH="1">
              <a:off x="7682908" y="2604375"/>
              <a:ext cx="864851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665" y="0"/>
                  </a:lnTo>
                  <a:lnTo>
                    <a:pt x="19356" y="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54" name="Groupe 53"/>
          <p:cNvGrpSpPr/>
          <p:nvPr userDrawn="1"/>
        </p:nvGrpSpPr>
        <p:grpSpPr>
          <a:xfrm flipH="1">
            <a:off x="-52126" y="3423978"/>
            <a:ext cx="4191034" cy="1005400"/>
            <a:chOff x="2222490" y="3273473"/>
            <a:chExt cx="5093422" cy="954750"/>
          </a:xfrm>
        </p:grpSpPr>
        <p:grpSp>
          <p:nvGrpSpPr>
            <p:cNvPr id="55" name="Group 188"/>
            <p:cNvGrpSpPr/>
            <p:nvPr/>
          </p:nvGrpSpPr>
          <p:grpSpPr>
            <a:xfrm>
              <a:off x="2222490" y="3273473"/>
              <a:ext cx="4476300" cy="685053"/>
              <a:chOff x="2963317" y="4364631"/>
              <a:chExt cx="5968400" cy="91340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57" name="AutoShape 6"/>
              <p:cNvSpPr>
                <a:spLocks/>
              </p:cNvSpPr>
              <p:nvPr/>
            </p:nvSpPr>
            <p:spPr bwMode="auto">
              <a:xfrm rot="16200000" flipH="1">
                <a:off x="6852581" y="3198898"/>
                <a:ext cx="913403" cy="324486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58" name="AutoShape 6"/>
              <p:cNvSpPr>
                <a:spLocks/>
              </p:cNvSpPr>
              <p:nvPr/>
            </p:nvSpPr>
            <p:spPr bwMode="auto">
              <a:xfrm rot="16200000" flipH="1">
                <a:off x="4556192" y="2771758"/>
                <a:ext cx="913402" cy="409915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56" name="AutoShape 11"/>
            <p:cNvSpPr>
              <a:spLocks/>
            </p:cNvSpPr>
            <p:nvPr/>
          </p:nvSpPr>
          <p:spPr bwMode="auto">
            <a:xfrm rot="16200000" flipH="1">
              <a:off x="6510825" y="3423136"/>
              <a:ext cx="954750" cy="6554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23" y="21600"/>
                  </a:moveTo>
                  <a:lnTo>
                    <a:pt x="21600" y="21600"/>
                  </a:lnTo>
                  <a:lnTo>
                    <a:pt x="15509" y="0"/>
                  </a:lnTo>
                  <a:lnTo>
                    <a:pt x="0" y="0"/>
                  </a:lnTo>
                  <a:close/>
                  <a:moveTo>
                    <a:pt x="2023" y="21600"/>
                  </a:moveTo>
                </a:path>
              </a:pathLst>
            </a:custGeom>
            <a:solidFill>
              <a:srgbClr val="12313A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60" name="Rectangle 59"/>
          <p:cNvSpPr/>
          <p:nvPr userDrawn="1"/>
        </p:nvSpPr>
        <p:spPr>
          <a:xfrm>
            <a:off x="539552" y="148208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 userDrawn="1"/>
        </p:nvSpPr>
        <p:spPr>
          <a:xfrm>
            <a:off x="539552" y="2197606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 userDrawn="1"/>
        </p:nvSpPr>
        <p:spPr>
          <a:xfrm>
            <a:off x="539552" y="2928124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 userDrawn="1"/>
        </p:nvSpPr>
        <p:spPr>
          <a:xfrm>
            <a:off x="539552" y="360701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874100" y="1413344"/>
            <a:ext cx="2393950" cy="4429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894945" y="2092572"/>
            <a:ext cx="2536825" cy="5305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2"/>
          </p:nvPr>
        </p:nvSpPr>
        <p:spPr>
          <a:xfrm>
            <a:off x="900113" y="2837810"/>
            <a:ext cx="2614613" cy="4365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0" name="Espace réservé du texte 79"/>
          <p:cNvSpPr>
            <a:spLocks noGrp="1"/>
          </p:cNvSpPr>
          <p:nvPr>
            <p:ph type="body" sz="quarter" idx="13"/>
          </p:nvPr>
        </p:nvSpPr>
        <p:spPr>
          <a:xfrm>
            <a:off x="900113" y="3496526"/>
            <a:ext cx="2736850" cy="5199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2" name="Espace réservé du texte 81"/>
          <p:cNvSpPr>
            <a:spLocks noGrp="1"/>
          </p:cNvSpPr>
          <p:nvPr>
            <p:ph type="body" sz="quarter" idx="14"/>
          </p:nvPr>
        </p:nvSpPr>
        <p:spPr>
          <a:xfrm>
            <a:off x="3779838" y="1301750"/>
            <a:ext cx="4464570" cy="71596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58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30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4" name="Espace réservé du texte 83"/>
          <p:cNvSpPr>
            <a:spLocks noGrp="1"/>
          </p:cNvSpPr>
          <p:nvPr>
            <p:ph type="body" sz="quarter" idx="15"/>
          </p:nvPr>
        </p:nvSpPr>
        <p:spPr>
          <a:xfrm>
            <a:off x="3949700" y="2066925"/>
            <a:ext cx="4619054" cy="720849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6" name="Espace réservé du texte 85"/>
          <p:cNvSpPr>
            <a:spLocks noGrp="1"/>
          </p:cNvSpPr>
          <p:nvPr>
            <p:ph type="body" sz="quarter" idx="16"/>
          </p:nvPr>
        </p:nvSpPr>
        <p:spPr>
          <a:xfrm>
            <a:off x="4138908" y="2859782"/>
            <a:ext cx="4699721" cy="67945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tabLst>
                <a:tab pos="273050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88" name="Espace réservé du texte 87"/>
          <p:cNvSpPr>
            <a:spLocks noGrp="1"/>
          </p:cNvSpPr>
          <p:nvPr>
            <p:ph type="body" sz="quarter" idx="17"/>
          </p:nvPr>
        </p:nvSpPr>
        <p:spPr>
          <a:xfrm>
            <a:off x="4284663" y="3606801"/>
            <a:ext cx="4824412" cy="765150"/>
          </a:xfrm>
          <a:prstGeom prst="rect">
            <a:avLst/>
          </a:prstGeom>
        </p:spPr>
        <p:txBody>
          <a:bodyPr/>
          <a:lstStyle>
            <a:lvl1pPr marL="176213" indent="-176213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44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805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grpSp>
        <p:nvGrpSpPr>
          <p:cNvPr id="65" name="Groupe 64"/>
          <p:cNvGrpSpPr/>
          <p:nvPr userDrawn="1"/>
        </p:nvGrpSpPr>
        <p:grpSpPr>
          <a:xfrm flipH="1">
            <a:off x="-89379" y="971408"/>
            <a:ext cx="3675288" cy="957460"/>
            <a:chOff x="4191901" y="760238"/>
            <a:chExt cx="4466631" cy="1163616"/>
          </a:xfrm>
        </p:grpSpPr>
        <p:grpSp>
          <p:nvGrpSpPr>
            <p:cNvPr id="67" name="Group 185"/>
            <p:cNvGrpSpPr/>
            <p:nvPr/>
          </p:nvGrpSpPr>
          <p:grpSpPr>
            <a:xfrm>
              <a:off x="4191901" y="1251318"/>
              <a:ext cx="3814417" cy="672536"/>
              <a:chOff x="5589201" y="1668423"/>
              <a:chExt cx="5085889" cy="896715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69" name="AutoShape 2"/>
              <p:cNvSpPr>
                <a:spLocks/>
              </p:cNvSpPr>
              <p:nvPr/>
            </p:nvSpPr>
            <p:spPr bwMode="auto">
              <a:xfrm rot="16200000" flipH="1">
                <a:off x="6320206" y="937418"/>
                <a:ext cx="896713" cy="23587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70" name="AutoShape 2"/>
              <p:cNvSpPr>
                <a:spLocks/>
              </p:cNvSpPr>
              <p:nvPr/>
            </p:nvSpPr>
            <p:spPr bwMode="auto">
              <a:xfrm rot="16200000" flipH="1">
                <a:off x="8461946" y="351994"/>
                <a:ext cx="896713" cy="35295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642"/>
                    </a:lnTo>
                    <a:lnTo>
                      <a:pt x="10755" y="0"/>
                    </a:lnTo>
                    <a:lnTo>
                      <a:pt x="21600" y="4642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3185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68" name="AutoShape 7"/>
            <p:cNvSpPr>
              <a:spLocks/>
            </p:cNvSpPr>
            <p:nvPr/>
          </p:nvSpPr>
          <p:spPr bwMode="auto">
            <a:xfrm rot="16200000" flipH="1">
              <a:off x="7752167" y="1011180"/>
              <a:ext cx="1157307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148" y="21600"/>
                  </a:moveTo>
                  <a:lnTo>
                    <a:pt x="0" y="21600"/>
                  </a:lnTo>
                  <a:lnTo>
                    <a:pt x="9018" y="0"/>
                  </a:lnTo>
                  <a:lnTo>
                    <a:pt x="21600" y="0"/>
                  </a:lnTo>
                  <a:close/>
                  <a:moveTo>
                    <a:pt x="16148" y="21600"/>
                  </a:moveTo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/>
            </a:p>
          </p:txBody>
        </p:sp>
      </p:grpSp>
      <p:grpSp>
        <p:nvGrpSpPr>
          <p:cNvPr id="71" name="Groupe 70"/>
          <p:cNvGrpSpPr/>
          <p:nvPr userDrawn="1"/>
        </p:nvGrpSpPr>
        <p:grpSpPr>
          <a:xfrm flipH="1">
            <a:off x="-62320" y="1657048"/>
            <a:ext cx="3842232" cy="800581"/>
            <a:chOff x="3167850" y="1637579"/>
            <a:chExt cx="4669519" cy="972957"/>
          </a:xfrm>
        </p:grpSpPr>
        <p:grpSp>
          <p:nvGrpSpPr>
            <p:cNvPr id="72" name="Group 186"/>
            <p:cNvGrpSpPr/>
            <p:nvPr/>
          </p:nvGrpSpPr>
          <p:grpSpPr>
            <a:xfrm>
              <a:off x="3167850" y="1924992"/>
              <a:ext cx="4044364" cy="680501"/>
              <a:chOff x="4223801" y="2566656"/>
              <a:chExt cx="5392485" cy="90733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74" name="AutoShape 5"/>
              <p:cNvSpPr>
                <a:spLocks/>
              </p:cNvSpPr>
              <p:nvPr/>
            </p:nvSpPr>
            <p:spPr bwMode="auto">
              <a:xfrm rot="16200000" flipH="1">
                <a:off x="7107509" y="965212"/>
                <a:ext cx="907334" cy="4110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75" name="AutoShape 5"/>
              <p:cNvSpPr>
                <a:spLocks/>
              </p:cNvSpPr>
              <p:nvPr/>
            </p:nvSpPr>
            <p:spPr bwMode="auto">
              <a:xfrm rot="16200000" flipH="1">
                <a:off x="5478899" y="1311558"/>
                <a:ext cx="907332" cy="341752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3207"/>
                    </a:lnTo>
                    <a:lnTo>
                      <a:pt x="10755" y="0"/>
                    </a:lnTo>
                    <a:lnTo>
                      <a:pt x="21600" y="320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73" name="AutoShape 10"/>
            <p:cNvSpPr>
              <a:spLocks/>
            </p:cNvSpPr>
            <p:nvPr/>
          </p:nvSpPr>
          <p:spPr bwMode="auto">
            <a:xfrm rot="16200000" flipH="1">
              <a:off x="7023179" y="1796346"/>
              <a:ext cx="972957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28" y="21600"/>
                  </a:moveTo>
                  <a:lnTo>
                    <a:pt x="0" y="21600"/>
                  </a:lnTo>
                  <a:lnTo>
                    <a:pt x="6493" y="0"/>
                  </a:lnTo>
                  <a:lnTo>
                    <a:pt x="21600" y="0"/>
                  </a:lnTo>
                  <a:close/>
                  <a:moveTo>
                    <a:pt x="19228" y="21600"/>
                  </a:moveTo>
                </a:path>
              </a:pathLst>
            </a:custGeom>
            <a:solidFill>
              <a:srgbClr val="67B9CF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76" name="Groupe 75"/>
          <p:cNvGrpSpPr/>
          <p:nvPr userDrawn="1"/>
        </p:nvGrpSpPr>
        <p:grpSpPr>
          <a:xfrm flipH="1">
            <a:off x="-62319" y="2366396"/>
            <a:ext cx="4011668" cy="711627"/>
            <a:chOff x="3567609" y="2499661"/>
            <a:chExt cx="4875436" cy="864851"/>
          </a:xfrm>
        </p:grpSpPr>
        <p:grpSp>
          <p:nvGrpSpPr>
            <p:cNvPr id="77" name="Group 187"/>
            <p:cNvGrpSpPr/>
            <p:nvPr/>
          </p:nvGrpSpPr>
          <p:grpSpPr>
            <a:xfrm>
              <a:off x="3567609" y="2605276"/>
              <a:ext cx="4250286" cy="671404"/>
              <a:chOff x="4756811" y="3473697"/>
              <a:chExt cx="5667048" cy="895203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79" name="AutoShape 4"/>
              <p:cNvSpPr>
                <a:spLocks/>
              </p:cNvSpPr>
              <p:nvPr/>
            </p:nvSpPr>
            <p:spPr bwMode="auto">
              <a:xfrm rot="16200000" flipH="1">
                <a:off x="7805093" y="1750134"/>
                <a:ext cx="895195" cy="434233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81" name="AutoShape 4"/>
              <p:cNvSpPr>
                <a:spLocks/>
              </p:cNvSpPr>
              <p:nvPr/>
            </p:nvSpPr>
            <p:spPr bwMode="auto">
              <a:xfrm rot="16200000" flipH="1">
                <a:off x="5613323" y="2617185"/>
                <a:ext cx="895198" cy="26082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4200"/>
                    </a:lnTo>
                    <a:lnTo>
                      <a:pt x="10755" y="0"/>
                    </a:lnTo>
                    <a:lnTo>
                      <a:pt x="21600" y="4200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78" name="AutoShape 9"/>
            <p:cNvSpPr>
              <a:spLocks/>
            </p:cNvSpPr>
            <p:nvPr/>
          </p:nvSpPr>
          <p:spPr bwMode="auto">
            <a:xfrm rot="16200000" flipH="1">
              <a:off x="7682908" y="2604375"/>
              <a:ext cx="864851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665" y="0"/>
                  </a:lnTo>
                  <a:lnTo>
                    <a:pt x="19356" y="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143740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83" name="Groupe 82"/>
          <p:cNvGrpSpPr/>
          <p:nvPr userDrawn="1"/>
        </p:nvGrpSpPr>
        <p:grpSpPr>
          <a:xfrm flipH="1">
            <a:off x="-51082" y="3003924"/>
            <a:ext cx="4191034" cy="785600"/>
            <a:chOff x="2222490" y="3273473"/>
            <a:chExt cx="5093422" cy="954750"/>
          </a:xfrm>
        </p:grpSpPr>
        <p:grpSp>
          <p:nvGrpSpPr>
            <p:cNvPr id="85" name="Group 188"/>
            <p:cNvGrpSpPr/>
            <p:nvPr/>
          </p:nvGrpSpPr>
          <p:grpSpPr>
            <a:xfrm>
              <a:off x="2222490" y="3273473"/>
              <a:ext cx="4476300" cy="685053"/>
              <a:chOff x="2963317" y="4364631"/>
              <a:chExt cx="5968400" cy="913404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89" name="AutoShape 6"/>
              <p:cNvSpPr>
                <a:spLocks/>
              </p:cNvSpPr>
              <p:nvPr/>
            </p:nvSpPr>
            <p:spPr bwMode="auto">
              <a:xfrm rot="16200000" flipH="1">
                <a:off x="6852581" y="3198898"/>
                <a:ext cx="913403" cy="324486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90" name="AutoShape 6"/>
              <p:cNvSpPr>
                <a:spLocks/>
              </p:cNvSpPr>
              <p:nvPr/>
            </p:nvSpPr>
            <p:spPr bwMode="auto">
              <a:xfrm rot="16200000" flipH="1">
                <a:off x="4556192" y="2771758"/>
                <a:ext cx="913402" cy="409915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2496"/>
                    </a:lnTo>
                    <a:lnTo>
                      <a:pt x="10755" y="0"/>
                    </a:lnTo>
                    <a:lnTo>
                      <a:pt x="21600" y="2496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rgbClr val="1A79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87" name="AutoShape 11"/>
            <p:cNvSpPr>
              <a:spLocks/>
            </p:cNvSpPr>
            <p:nvPr/>
          </p:nvSpPr>
          <p:spPr bwMode="auto">
            <a:xfrm rot="16200000" flipH="1">
              <a:off x="6510825" y="3423136"/>
              <a:ext cx="954750" cy="65542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23" y="21600"/>
                  </a:moveTo>
                  <a:lnTo>
                    <a:pt x="21600" y="21600"/>
                  </a:lnTo>
                  <a:lnTo>
                    <a:pt x="15509" y="0"/>
                  </a:lnTo>
                  <a:lnTo>
                    <a:pt x="0" y="0"/>
                  </a:lnTo>
                  <a:close/>
                  <a:moveTo>
                    <a:pt x="2023" y="21600"/>
                  </a:moveTo>
                </a:path>
              </a:pathLst>
            </a:custGeom>
            <a:solidFill>
              <a:srgbClr val="135883"/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grpSp>
        <p:nvGrpSpPr>
          <p:cNvPr id="91" name="Groupe 90"/>
          <p:cNvGrpSpPr/>
          <p:nvPr userDrawn="1"/>
        </p:nvGrpSpPr>
        <p:grpSpPr>
          <a:xfrm flipH="1">
            <a:off x="-53072" y="3558794"/>
            <a:ext cx="4409047" cy="933543"/>
            <a:chOff x="3552408" y="3956252"/>
            <a:chExt cx="5358374" cy="1134548"/>
          </a:xfrm>
        </p:grpSpPr>
        <p:grpSp>
          <p:nvGrpSpPr>
            <p:cNvPr id="92" name="Group 189"/>
            <p:cNvGrpSpPr/>
            <p:nvPr/>
          </p:nvGrpSpPr>
          <p:grpSpPr>
            <a:xfrm>
              <a:off x="3552408" y="3956253"/>
              <a:ext cx="4730010" cy="677090"/>
              <a:chOff x="4736543" y="5274998"/>
              <a:chExt cx="6306681" cy="902786"/>
            </a:xfrm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grpSpPr>
          <p:sp>
            <p:nvSpPr>
              <p:cNvPr id="94" name="AutoShape 3"/>
              <p:cNvSpPr>
                <a:spLocks/>
              </p:cNvSpPr>
              <p:nvPr/>
            </p:nvSpPr>
            <p:spPr bwMode="auto">
              <a:xfrm rot="16200000" flipH="1">
                <a:off x="7438493" y="2573053"/>
                <a:ext cx="902783" cy="63066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5527"/>
                    </a:lnTo>
                    <a:lnTo>
                      <a:pt x="10755" y="0"/>
                    </a:lnTo>
                    <a:lnTo>
                      <a:pt x="21600" y="552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  <p:sp>
            <p:nvSpPr>
              <p:cNvPr id="95" name="AutoShape 3"/>
              <p:cNvSpPr>
                <a:spLocks/>
              </p:cNvSpPr>
              <p:nvPr/>
            </p:nvSpPr>
            <p:spPr bwMode="auto">
              <a:xfrm rot="16200000" flipH="1">
                <a:off x="5275815" y="4735726"/>
                <a:ext cx="902783" cy="198132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5527"/>
                    </a:lnTo>
                    <a:lnTo>
                      <a:pt x="10755" y="0"/>
                    </a:lnTo>
                    <a:lnTo>
                      <a:pt x="21600" y="5527"/>
                    </a:lnTo>
                    <a:close/>
                    <a:moveTo>
                      <a:pt x="21600" y="21600"/>
                    </a:move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noProof="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93" name="AutoShape 8"/>
            <p:cNvSpPr>
              <a:spLocks/>
            </p:cNvSpPr>
            <p:nvPr/>
          </p:nvSpPr>
          <p:spPr bwMode="auto">
            <a:xfrm rot="16200000" flipH="1">
              <a:off x="8015797" y="4195814"/>
              <a:ext cx="1134548" cy="6554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25" y="21600"/>
                  </a:moveTo>
                  <a:lnTo>
                    <a:pt x="21600" y="21600"/>
                  </a:lnTo>
                  <a:lnTo>
                    <a:pt x="12837" y="0"/>
                  </a:lnTo>
                  <a:lnTo>
                    <a:pt x="0" y="0"/>
                  </a:lnTo>
                  <a:close/>
                  <a:moveTo>
                    <a:pt x="5125" y="21600"/>
                  </a:move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96" name="AutoShape 123"/>
          <p:cNvSpPr>
            <a:spLocks/>
          </p:cNvSpPr>
          <p:nvPr userDrawn="1"/>
        </p:nvSpPr>
        <p:spPr bwMode="auto">
          <a:xfrm>
            <a:off x="3059832" y="3202724"/>
            <a:ext cx="148907" cy="129263"/>
          </a:xfrm>
          <a:custGeom>
            <a:avLst/>
            <a:gdLst>
              <a:gd name="T0" fmla="*/ 2416233 w 21432"/>
              <a:gd name="T1" fmla="*/ 37812138 h 21485"/>
              <a:gd name="T2" fmla="*/ 2425980 w 21432"/>
              <a:gd name="T3" fmla="*/ 33079070 h 21485"/>
              <a:gd name="T4" fmla="*/ 23225606 w 21432"/>
              <a:gd name="T5" fmla="*/ 24721385 h 21485"/>
              <a:gd name="T6" fmla="*/ 34998791 w 21432"/>
              <a:gd name="T7" fmla="*/ 24718284 h 21485"/>
              <a:gd name="T8" fmla="*/ 68774403 w 21432"/>
              <a:gd name="T9" fmla="*/ 38258726 h 21485"/>
              <a:gd name="T10" fmla="*/ 80536849 w 21432"/>
              <a:gd name="T11" fmla="*/ 38255998 h 21485"/>
              <a:gd name="T12" fmla="*/ 173090229 w 21432"/>
              <a:gd name="T13" fmla="*/ 979326 h 21485"/>
              <a:gd name="T14" fmla="*/ 184872278 w 21432"/>
              <a:gd name="T15" fmla="*/ 967608 h 21485"/>
              <a:gd name="T16" fmla="*/ 205565313 w 21432"/>
              <a:gd name="T17" fmla="*/ 9222663 h 21485"/>
              <a:gd name="T18" fmla="*/ 205594663 w 21432"/>
              <a:gd name="T19" fmla="*/ 13944012 h 21485"/>
              <a:gd name="T20" fmla="*/ 93348409 w 21432"/>
              <a:gd name="T21" fmla="*/ 59148889 h 21485"/>
              <a:gd name="T22" fmla="*/ 79158990 w 21432"/>
              <a:gd name="T23" fmla="*/ 61517000 h 21485"/>
              <a:gd name="T24" fmla="*/ 69462742 w 21432"/>
              <a:gd name="T25" fmla="*/ 61517000 h 21485"/>
              <a:gd name="T26" fmla="*/ 55263567 w 21432"/>
              <a:gd name="T27" fmla="*/ 59148889 h 21485"/>
              <a:gd name="T28" fmla="*/ 2416233 w 21432"/>
              <a:gd name="T29" fmla="*/ 37812138 h 21485"/>
              <a:gd name="T30" fmla="*/ 2416233 w 21432"/>
              <a:gd name="T31" fmla="*/ 37812138 h 2148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1432" h="21485">
                <a:moveTo>
                  <a:pt x="249" y="13206"/>
                </a:moveTo>
                <a:cubicBezTo>
                  <a:pt x="-84" y="12751"/>
                  <a:pt x="-83" y="12007"/>
                  <a:pt x="250" y="11553"/>
                </a:cubicBezTo>
                <a:lnTo>
                  <a:pt x="2393" y="8634"/>
                </a:lnTo>
                <a:cubicBezTo>
                  <a:pt x="2726" y="8180"/>
                  <a:pt x="3272" y="8180"/>
                  <a:pt x="3606" y="8633"/>
                </a:cubicBezTo>
                <a:lnTo>
                  <a:pt x="7086" y="13362"/>
                </a:lnTo>
                <a:cubicBezTo>
                  <a:pt x="7420" y="13816"/>
                  <a:pt x="7965" y="13815"/>
                  <a:pt x="8298" y="13361"/>
                </a:cubicBezTo>
                <a:lnTo>
                  <a:pt x="17834" y="342"/>
                </a:lnTo>
                <a:cubicBezTo>
                  <a:pt x="18167" y="-113"/>
                  <a:pt x="18713" y="-115"/>
                  <a:pt x="19048" y="338"/>
                </a:cubicBezTo>
                <a:lnTo>
                  <a:pt x="21180" y="3221"/>
                </a:lnTo>
                <a:cubicBezTo>
                  <a:pt x="21515" y="3674"/>
                  <a:pt x="21516" y="4416"/>
                  <a:pt x="21183" y="4870"/>
                </a:cubicBezTo>
                <a:lnTo>
                  <a:pt x="9618" y="20658"/>
                </a:lnTo>
                <a:cubicBezTo>
                  <a:pt x="9285" y="21113"/>
                  <a:pt x="8627" y="21485"/>
                  <a:pt x="8156" y="21485"/>
                </a:cubicBezTo>
                <a:lnTo>
                  <a:pt x="7157" y="21485"/>
                </a:lnTo>
                <a:cubicBezTo>
                  <a:pt x="6685" y="21485"/>
                  <a:pt x="6027" y="21112"/>
                  <a:pt x="5694" y="20658"/>
                </a:cubicBezTo>
                <a:lnTo>
                  <a:pt x="249" y="13206"/>
                </a:lnTo>
                <a:close/>
                <a:moveTo>
                  <a:pt x="249" y="13206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endParaRPr lang="en-US" noProof="0" dirty="0">
              <a:latin typeface="Lato Regular"/>
              <a:cs typeface="Lato Regular"/>
            </a:endParaRPr>
          </a:p>
        </p:txBody>
      </p:sp>
      <p:grpSp>
        <p:nvGrpSpPr>
          <p:cNvPr id="97" name="Group 340"/>
          <p:cNvGrpSpPr>
            <a:grpSpLocks/>
          </p:cNvGrpSpPr>
          <p:nvPr userDrawn="1"/>
        </p:nvGrpSpPr>
        <p:grpSpPr bwMode="auto">
          <a:xfrm>
            <a:off x="3034000" y="1535855"/>
            <a:ext cx="237074" cy="216157"/>
            <a:chOff x="0" y="0"/>
            <a:chExt cx="582" cy="533"/>
          </a:xfrm>
          <a:solidFill>
            <a:srgbClr val="FFFFFF"/>
          </a:solidFill>
        </p:grpSpPr>
        <p:sp>
          <p:nvSpPr>
            <p:cNvPr id="98" name="AutoShape 337"/>
            <p:cNvSpPr>
              <a:spLocks/>
            </p:cNvSpPr>
            <p:nvPr/>
          </p:nvSpPr>
          <p:spPr bwMode="auto">
            <a:xfrm>
              <a:off x="0" y="0"/>
              <a:ext cx="386" cy="5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19117" y="19801"/>
                  </a:moveTo>
                  <a:lnTo>
                    <a:pt x="2483" y="19801"/>
                  </a:lnTo>
                  <a:lnTo>
                    <a:pt x="2483" y="6326"/>
                  </a:lnTo>
                  <a:lnTo>
                    <a:pt x="8722" y="6326"/>
                  </a:lnTo>
                  <a:lnTo>
                    <a:pt x="8722" y="1800"/>
                  </a:lnTo>
                  <a:lnTo>
                    <a:pt x="19117" y="1800"/>
                  </a:lnTo>
                  <a:lnTo>
                    <a:pt x="19117" y="3686"/>
                  </a:lnTo>
                  <a:lnTo>
                    <a:pt x="21418" y="2019"/>
                  </a:lnTo>
                  <a:lnTo>
                    <a:pt x="21600" y="1887"/>
                  </a:lnTo>
                  <a:lnTo>
                    <a:pt x="21600" y="0"/>
                  </a:lnTo>
                  <a:lnTo>
                    <a:pt x="6239" y="0"/>
                  </a:lnTo>
                  <a:lnTo>
                    <a:pt x="6239" y="14"/>
                  </a:lnTo>
                  <a:lnTo>
                    <a:pt x="0" y="452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533"/>
                  </a:lnTo>
                  <a:lnTo>
                    <a:pt x="19117" y="15332"/>
                  </a:lnTo>
                  <a:lnTo>
                    <a:pt x="19117" y="19801"/>
                  </a:lnTo>
                  <a:close/>
                  <a:moveTo>
                    <a:pt x="19117" y="1980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99" name="AutoShape 338"/>
            <p:cNvSpPr>
              <a:spLocks/>
            </p:cNvSpPr>
            <p:nvPr/>
          </p:nvSpPr>
          <p:spPr bwMode="auto">
            <a:xfrm>
              <a:off x="136" y="80"/>
              <a:ext cx="362" cy="36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0" h="21600">
                  <a:moveTo>
                    <a:pt x="2322" y="14460"/>
                  </a:moveTo>
                  <a:lnTo>
                    <a:pt x="2320" y="14460"/>
                  </a:lnTo>
                  <a:lnTo>
                    <a:pt x="2320" y="14462"/>
                  </a:lnTo>
                  <a:lnTo>
                    <a:pt x="2319" y="14462"/>
                  </a:lnTo>
                  <a:lnTo>
                    <a:pt x="2320" y="14462"/>
                  </a:lnTo>
                  <a:lnTo>
                    <a:pt x="0" y="21600"/>
                  </a:lnTo>
                  <a:lnTo>
                    <a:pt x="7138" y="19281"/>
                  </a:lnTo>
                  <a:lnTo>
                    <a:pt x="7139" y="19281"/>
                  </a:lnTo>
                  <a:lnTo>
                    <a:pt x="7140" y="19280"/>
                  </a:lnTo>
                  <a:lnTo>
                    <a:pt x="7140" y="19279"/>
                  </a:lnTo>
                  <a:lnTo>
                    <a:pt x="21600" y="4819"/>
                  </a:lnTo>
                  <a:lnTo>
                    <a:pt x="16781" y="0"/>
                  </a:lnTo>
                  <a:lnTo>
                    <a:pt x="2322" y="14460"/>
                  </a:lnTo>
                  <a:close/>
                  <a:moveTo>
                    <a:pt x="16793" y="2489"/>
                  </a:moveTo>
                  <a:lnTo>
                    <a:pt x="17588" y="3282"/>
                  </a:lnTo>
                  <a:lnTo>
                    <a:pt x="5634" y="15236"/>
                  </a:lnTo>
                  <a:lnTo>
                    <a:pt x="4840" y="14442"/>
                  </a:lnTo>
                  <a:lnTo>
                    <a:pt x="16793" y="2489"/>
                  </a:lnTo>
                  <a:close/>
                  <a:moveTo>
                    <a:pt x="16793" y="24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  <p:sp>
          <p:nvSpPr>
            <p:cNvPr id="100" name="AutoShape 339"/>
            <p:cNvSpPr>
              <a:spLocks/>
            </p:cNvSpPr>
            <p:nvPr/>
          </p:nvSpPr>
          <p:spPr bwMode="auto">
            <a:xfrm>
              <a:off x="448" y="0"/>
              <a:ext cx="134" cy="1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8577"/>
                  </a:moveTo>
                  <a:lnTo>
                    <a:pt x="8575" y="0"/>
                  </a:lnTo>
                  <a:lnTo>
                    <a:pt x="21600" y="13023"/>
                  </a:lnTo>
                  <a:lnTo>
                    <a:pt x="13025" y="21600"/>
                  </a:lnTo>
                  <a:lnTo>
                    <a:pt x="0" y="8577"/>
                  </a:lnTo>
                  <a:close/>
                  <a:moveTo>
                    <a:pt x="0" y="857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noProof="0" dirty="0">
                <a:latin typeface="Lato Regular"/>
                <a:cs typeface="Lato Regular"/>
              </a:endParaRPr>
            </a:p>
          </p:txBody>
        </p:sp>
      </p:grpSp>
      <p:sp>
        <p:nvSpPr>
          <p:cNvPr id="102" name="Rectangle 101"/>
          <p:cNvSpPr/>
          <p:nvPr userDrawn="1"/>
        </p:nvSpPr>
        <p:spPr>
          <a:xfrm>
            <a:off x="539552" y="1470810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 userDrawn="1"/>
        </p:nvSpPr>
        <p:spPr>
          <a:xfrm>
            <a:off x="539552" y="2010582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/>
          <p:cNvSpPr/>
          <p:nvPr userDrawn="1"/>
        </p:nvSpPr>
        <p:spPr>
          <a:xfrm>
            <a:off x="539552" y="2557409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 userDrawn="1"/>
        </p:nvSpPr>
        <p:spPr>
          <a:xfrm>
            <a:off x="539552" y="3088398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Rectangle 109"/>
          <p:cNvSpPr/>
          <p:nvPr userDrawn="1"/>
        </p:nvSpPr>
        <p:spPr>
          <a:xfrm>
            <a:off x="539552" y="3664232"/>
            <a:ext cx="343784" cy="3462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80" tIns="34290" rIns="274320" bIns="34290" rtlCol="0" anchor="ctr">
            <a:spAutoFit/>
          </a:bodyPr>
          <a:lstStyle/>
          <a:p>
            <a:r>
              <a:rPr 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noProof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Picture 2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738139"/>
            <a:ext cx="219936" cy="198438"/>
          </a:xfrm>
          <a:prstGeom prst="rect">
            <a:avLst/>
          </a:prstGeom>
        </p:spPr>
      </p:pic>
      <p:pic>
        <p:nvPicPr>
          <p:cNvPr id="112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912" y="2073059"/>
            <a:ext cx="219936" cy="219936"/>
          </a:xfrm>
          <a:prstGeom prst="rect">
            <a:avLst/>
          </a:prstGeom>
        </p:spPr>
      </p:pic>
      <p:pic>
        <p:nvPicPr>
          <p:cNvPr id="113" name="Pictur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560" y="2632136"/>
            <a:ext cx="214297" cy="219936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0"/>
          </p:nvPr>
        </p:nvSpPr>
        <p:spPr>
          <a:xfrm>
            <a:off x="3779838" y="1478756"/>
            <a:ext cx="4895850" cy="3383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1"/>
          </p:nvPr>
        </p:nvSpPr>
        <p:spPr>
          <a:xfrm>
            <a:off x="3949700" y="2057401"/>
            <a:ext cx="4943475" cy="30899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2"/>
          </p:nvPr>
        </p:nvSpPr>
        <p:spPr>
          <a:xfrm>
            <a:off x="4067175" y="2632076"/>
            <a:ext cx="5041900" cy="3217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4140200" y="3201989"/>
            <a:ext cx="5003800" cy="3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4"/>
          </p:nvPr>
        </p:nvSpPr>
        <p:spPr>
          <a:xfrm>
            <a:off x="4356100" y="3738563"/>
            <a:ext cx="4787900" cy="3778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5"/>
          </p:nvPr>
        </p:nvSpPr>
        <p:spPr>
          <a:xfrm>
            <a:off x="824848" y="1421604"/>
            <a:ext cx="2157412" cy="4298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2" name="Espace réservé du contenu 21"/>
          <p:cNvSpPr>
            <a:spLocks noGrp="1"/>
          </p:cNvSpPr>
          <p:nvPr>
            <p:ph sz="quarter" idx="16"/>
          </p:nvPr>
        </p:nvSpPr>
        <p:spPr>
          <a:xfrm>
            <a:off x="827088" y="1948872"/>
            <a:ext cx="2101850" cy="4341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7"/>
          </p:nvPr>
        </p:nvSpPr>
        <p:spPr>
          <a:xfrm>
            <a:off x="827088" y="2498978"/>
            <a:ext cx="2051050" cy="44646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8"/>
          </p:nvPr>
        </p:nvSpPr>
        <p:spPr>
          <a:xfrm>
            <a:off x="827088" y="3045867"/>
            <a:ext cx="2051050" cy="4547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28" name="Espace réservé du contenu 27"/>
          <p:cNvSpPr>
            <a:spLocks noGrp="1"/>
          </p:cNvSpPr>
          <p:nvPr>
            <p:ph sz="quarter" idx="19"/>
          </p:nvPr>
        </p:nvSpPr>
        <p:spPr>
          <a:xfrm>
            <a:off x="827088" y="3599295"/>
            <a:ext cx="2048020" cy="4524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5222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02" grpId="0"/>
      <p:bldP spid="103" grpId="0"/>
      <p:bldP spid="104" grpId="0"/>
      <p:bldP spid="109" grpId="0"/>
      <p:bldP spid="11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andard_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560" y="987574"/>
            <a:ext cx="3888432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87574"/>
            <a:ext cx="4100264" cy="35103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2000" b="1" cap="small" baseline="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8985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eference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6" name="Espace réservé du numéro de diapositive 3"/>
          <p:cNvSpPr txBox="1">
            <a:spLocks/>
          </p:cNvSpPr>
          <p:nvPr userDrawn="1"/>
        </p:nvSpPr>
        <p:spPr>
          <a:xfrm>
            <a:off x="8568754" y="4854096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en-US" sz="900" b="0" noProof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en-US" sz="900" b="0" noProof="0" dirty="0">
              <a:solidFill>
                <a:srgbClr val="FF4400"/>
              </a:solidFill>
            </a:endParaRPr>
          </a:p>
        </p:txBody>
      </p:sp>
      <p:sp>
        <p:nvSpPr>
          <p:cNvPr id="10" name="15 Arco"/>
          <p:cNvSpPr>
            <a:spLocks noChangeAspect="1"/>
          </p:cNvSpPr>
          <p:nvPr userDrawn="1"/>
        </p:nvSpPr>
        <p:spPr>
          <a:xfrm rot="1780664" flipV="1">
            <a:off x="3361427" y="1545231"/>
            <a:ext cx="2264741" cy="2264741"/>
          </a:xfrm>
          <a:prstGeom prst="arc">
            <a:avLst>
              <a:gd name="adj1" fmla="val 7217050"/>
              <a:gd name="adj2" fmla="val 3725263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551067" y="1139847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6163173" y="299616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518537" y="3219822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/>
          <p:cNvSpPr/>
          <p:nvPr userDrawn="1"/>
        </p:nvSpPr>
        <p:spPr>
          <a:xfrm>
            <a:off x="5940152" y="3035728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rial Rounded MT Bold" panose="020F0704030504030204" pitchFamily="34" charset="0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251888"/>
            <a:ext cx="274422" cy="27442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58665"/>
            <a:ext cx="231817" cy="260957"/>
          </a:xfrm>
          <a:prstGeom prst="rect">
            <a:avLst/>
          </a:prstGeom>
        </p:spPr>
      </p:pic>
      <p:sp>
        <p:nvSpPr>
          <p:cNvPr id="23" name="Espace réservé du texte 22"/>
          <p:cNvSpPr>
            <a:spLocks noGrp="1"/>
          </p:cNvSpPr>
          <p:nvPr>
            <p:ph type="body" sz="quarter" idx="10"/>
          </p:nvPr>
        </p:nvSpPr>
        <p:spPr>
          <a:xfrm>
            <a:off x="395536" y="1491630"/>
            <a:ext cx="2880320" cy="146675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6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395536" y="3558377"/>
            <a:ext cx="3513273" cy="115170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7" name="Espace réservé du texte 22"/>
          <p:cNvSpPr>
            <a:spLocks noGrp="1"/>
          </p:cNvSpPr>
          <p:nvPr>
            <p:ph type="body" sz="quarter" idx="12"/>
          </p:nvPr>
        </p:nvSpPr>
        <p:spPr>
          <a:xfrm>
            <a:off x="5724128" y="3395768"/>
            <a:ext cx="3141572" cy="126421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8" name="Espace réservé du texte 22"/>
          <p:cNvSpPr>
            <a:spLocks noGrp="1"/>
          </p:cNvSpPr>
          <p:nvPr>
            <p:ph type="body" sz="quarter" idx="13"/>
          </p:nvPr>
        </p:nvSpPr>
        <p:spPr>
          <a:xfrm>
            <a:off x="5796136" y="1309124"/>
            <a:ext cx="3141572" cy="155065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29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5407622" y="987574"/>
            <a:ext cx="3700882" cy="30156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4863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9" grpId="0" animBg="1"/>
      <p:bldP spid="2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eference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6" name="Espace réservé du numéro de diapositive 3"/>
          <p:cNvSpPr txBox="1">
            <a:spLocks/>
          </p:cNvSpPr>
          <p:nvPr userDrawn="1"/>
        </p:nvSpPr>
        <p:spPr>
          <a:xfrm>
            <a:off x="8568754" y="4854096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en-US" sz="900" b="0" noProof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en-US" sz="900" b="0" noProof="0" dirty="0">
              <a:solidFill>
                <a:srgbClr val="FF4400"/>
              </a:solidFill>
            </a:endParaRPr>
          </a:p>
        </p:txBody>
      </p:sp>
      <p:sp>
        <p:nvSpPr>
          <p:cNvPr id="24" name="ZoneTexte 23"/>
          <p:cNvSpPr txBox="1"/>
          <p:nvPr userDrawn="1"/>
        </p:nvSpPr>
        <p:spPr>
          <a:xfrm>
            <a:off x="1237791" y="2675116"/>
            <a:ext cx="16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sz="1600" b="1" baseline="0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WON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 userDrawn="1"/>
        </p:nvSpPr>
        <p:spPr>
          <a:xfrm>
            <a:off x="6163173" y="2996167"/>
            <a:ext cx="93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 userDrawn="1"/>
        </p:nvSpPr>
        <p:spPr>
          <a:xfrm>
            <a:off x="3465159" y="3947778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 userDrawn="1"/>
        </p:nvSpPr>
        <p:spPr>
          <a:xfrm>
            <a:off x="1473112" y="1225084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smtClean="0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1600" b="1" noProof="0" dirty="0">
              <a:solidFill>
                <a:srgbClr val="FF3A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54" y="1222724"/>
            <a:ext cx="328194" cy="338104"/>
          </a:xfrm>
          <a:prstGeom prst="rect">
            <a:avLst/>
          </a:prstGeom>
        </p:spPr>
      </p:pic>
      <p:sp>
        <p:nvSpPr>
          <p:cNvPr id="38" name="Ellipse 37"/>
          <p:cNvSpPr/>
          <p:nvPr userDrawn="1"/>
        </p:nvSpPr>
        <p:spPr>
          <a:xfrm>
            <a:off x="943379" y="2715705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 smtClean="0">
                <a:latin typeface="Arial Rounded MT Bold" panose="020F0704030504030204" pitchFamily="34" charset="0"/>
                <a:cs typeface="Aharoni" panose="02010803020104030203" pitchFamily="2" charset="-79"/>
              </a:rPr>
              <a:t>?</a:t>
            </a:r>
            <a:endParaRPr lang="en-US" sz="1600" noProof="0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9" name="Ellipse 38"/>
          <p:cNvSpPr/>
          <p:nvPr userDrawn="1"/>
        </p:nvSpPr>
        <p:spPr>
          <a:xfrm>
            <a:off x="5940152" y="3035728"/>
            <a:ext cx="259432" cy="259432"/>
          </a:xfrm>
          <a:prstGeom prst="ellipse">
            <a:avLst/>
          </a:prstGeom>
          <a:solidFill>
            <a:srgbClr val="FF3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>
                <a:latin typeface="Arial Rounded MT Bold" panose="020F0704030504030204" pitchFamily="34" charset="0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40" name="Image 3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428" y="3967012"/>
            <a:ext cx="274422" cy="274422"/>
          </a:xfrm>
          <a:prstGeom prst="rect">
            <a:avLst/>
          </a:prstGeom>
        </p:spPr>
      </p:pic>
      <p:sp>
        <p:nvSpPr>
          <p:cNvPr id="41" name="15 Arco"/>
          <p:cNvSpPr>
            <a:spLocks noChangeAspect="1"/>
          </p:cNvSpPr>
          <p:nvPr userDrawn="1"/>
        </p:nvSpPr>
        <p:spPr>
          <a:xfrm rot="1780664" flipV="1">
            <a:off x="3361427" y="1545231"/>
            <a:ext cx="2264741" cy="2264741"/>
          </a:xfrm>
          <a:prstGeom prst="arc">
            <a:avLst>
              <a:gd name="adj1" fmla="val 7217050"/>
              <a:gd name="adj2" fmla="val 3725263"/>
            </a:avLst>
          </a:prstGeom>
          <a:ln w="19050">
            <a:solidFill>
              <a:schemeClr val="bg1">
                <a:lumMod val="50000"/>
              </a:schemeClr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space réservé du texte 22"/>
          <p:cNvSpPr>
            <a:spLocks noGrp="1"/>
          </p:cNvSpPr>
          <p:nvPr>
            <p:ph type="body" sz="quarter" idx="10"/>
          </p:nvPr>
        </p:nvSpPr>
        <p:spPr>
          <a:xfrm>
            <a:off x="398443" y="1563638"/>
            <a:ext cx="2880320" cy="8640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3" name="Espace réservé du texte 22"/>
          <p:cNvSpPr>
            <a:spLocks noGrp="1"/>
          </p:cNvSpPr>
          <p:nvPr>
            <p:ph type="body" sz="quarter" idx="11"/>
          </p:nvPr>
        </p:nvSpPr>
        <p:spPr>
          <a:xfrm>
            <a:off x="395536" y="3003798"/>
            <a:ext cx="3009103" cy="94398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4" name="Espace réservé du texte 22"/>
          <p:cNvSpPr>
            <a:spLocks noGrp="1"/>
          </p:cNvSpPr>
          <p:nvPr>
            <p:ph type="body" sz="quarter" idx="12"/>
          </p:nvPr>
        </p:nvSpPr>
        <p:spPr>
          <a:xfrm>
            <a:off x="2496478" y="4309187"/>
            <a:ext cx="3513273" cy="4228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5" name="Espace réservé du texte 22"/>
          <p:cNvSpPr>
            <a:spLocks noGrp="1"/>
          </p:cNvSpPr>
          <p:nvPr>
            <p:ph type="body" sz="quarter" idx="13"/>
          </p:nvPr>
        </p:nvSpPr>
        <p:spPr>
          <a:xfrm>
            <a:off x="5796137" y="3363839"/>
            <a:ext cx="3240360" cy="87759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6" name="Espace réservé du texte 22"/>
          <p:cNvSpPr>
            <a:spLocks noGrp="1"/>
          </p:cNvSpPr>
          <p:nvPr>
            <p:ph type="body" sz="quarter" idx="14"/>
          </p:nvPr>
        </p:nvSpPr>
        <p:spPr>
          <a:xfrm>
            <a:off x="5796136" y="1309124"/>
            <a:ext cx="3141572" cy="1550658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47" name="Espace réservé du texte 22"/>
          <p:cNvSpPr>
            <a:spLocks noGrp="1"/>
          </p:cNvSpPr>
          <p:nvPr>
            <p:ph type="body" sz="quarter" idx="15"/>
          </p:nvPr>
        </p:nvSpPr>
        <p:spPr>
          <a:xfrm>
            <a:off x="5407622" y="987574"/>
            <a:ext cx="3700882" cy="30156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>
                <a:solidFill>
                  <a:srgbClr val="FF3A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l">
              <a:buFontTx/>
              <a:buNone/>
              <a:defRPr sz="105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990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35" grpId="0"/>
      <p:bldP spid="38" grpId="0" animBg="1"/>
      <p:bldP spid="39" grpId="0" animBg="1"/>
      <p:bldP spid="4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eferenc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isocèle 3"/>
          <p:cNvSpPr/>
          <p:nvPr userDrawn="1"/>
        </p:nvSpPr>
        <p:spPr>
          <a:xfrm>
            <a:off x="6372200" y="2987379"/>
            <a:ext cx="352873" cy="46561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Espace réservé du contenu 2"/>
          <p:cNvSpPr txBox="1">
            <a:spLocks/>
          </p:cNvSpPr>
          <p:nvPr userDrawn="1"/>
        </p:nvSpPr>
        <p:spPr>
          <a:xfrm>
            <a:off x="899592" y="3236603"/>
            <a:ext cx="7704856" cy="1351372"/>
          </a:xfrm>
          <a:prstGeom prst="rect">
            <a:avLst/>
          </a:prstGeom>
          <a:solidFill>
            <a:srgbClr val="DDDDDD"/>
          </a:solidFill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400" i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 hasCustomPrompt="1"/>
          </p:nvPr>
        </p:nvSpPr>
        <p:spPr>
          <a:xfrm>
            <a:off x="1043620" y="3300308"/>
            <a:ext cx="7416800" cy="12239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smtClean="0"/>
              <a:t>La citation</a:t>
            </a:r>
          </a:p>
          <a:p>
            <a:pPr lvl="0"/>
            <a:r>
              <a:rPr lang="en-US" noProof="0" dirty="0" err="1" smtClean="0"/>
              <a:t>Prenom</a:t>
            </a:r>
            <a:r>
              <a:rPr lang="en-US" noProof="0" dirty="0" smtClean="0"/>
              <a:t> Nom, </a:t>
            </a:r>
            <a:r>
              <a:rPr lang="en-US" noProof="0" dirty="0" err="1" smtClean="0"/>
              <a:t>titre</a:t>
            </a:r>
            <a:r>
              <a:rPr lang="en-US" noProof="0" dirty="0" smtClean="0"/>
              <a:t> et </a:t>
            </a:r>
            <a:r>
              <a:rPr lang="en-US" noProof="0" dirty="0" err="1" smtClean="0"/>
              <a:t>société</a:t>
            </a:r>
            <a:endParaRPr lang="en-US" noProof="0" dirty="0" smtClean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907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2 columns_subtitl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560" y="939800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none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1467395"/>
            <a:ext cx="3888432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939800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none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467395"/>
            <a:ext cx="4031429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778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gines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1560" y="2337724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ctr"/>
            <a:r>
              <a:rPr lang="en-US" noProof="0" dirty="0" smtClean="0"/>
              <a:t>Enter text</a:t>
            </a:r>
            <a:endParaRPr lang="en-US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823778"/>
            <a:ext cx="3888432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4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2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2337724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smtClean="0"/>
              <a:t>Enter text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841780"/>
            <a:ext cx="4031429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F6600"/>
              </a:buClr>
              <a:defRPr lang="fr-F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lang="fr-FR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180975" lvl="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</a:pPr>
            <a:r>
              <a:rPr lang="fr-FR" noProof="0" smtClean="0"/>
              <a:t>Modifiez les styles du texte du masque</a:t>
            </a:r>
          </a:p>
          <a:p>
            <a:pPr marL="180975" lvl="1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</a:pPr>
            <a:r>
              <a:rPr lang="fr-FR" noProof="0" smtClean="0"/>
              <a:t>Deuxième niveau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 userDrawn="1"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 smtClean="0"/>
                <a:t>WAF Policy</a:t>
              </a:r>
              <a:endParaRPr lang="en-US" sz="1200" b="1" noProof="0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 userDrawn="1"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35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gines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571750"/>
            <a:ext cx="7848872" cy="2016224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6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 userDrawn="1"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noProof="0" dirty="0" smtClean="0"/>
                <a:t>WAF Policy</a:t>
              </a:r>
              <a:endParaRPr lang="en-US" sz="1200" b="1" noProof="0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 userDrawn="1"/>
        </p:nvCxnSpPr>
        <p:spPr>
          <a:xfrm>
            <a:off x="395536" y="2355726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15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1"/>
            <a:ext cx="9141290" cy="51419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212000" cy="1215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Title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(max. 3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Untertitel 1"/>
          <p:cNvSpPr>
            <a:spLocks noGrp="1"/>
          </p:cNvSpPr>
          <p:nvPr>
            <p:ph type="subTitle" idx="1" hasCustomPrompt="1"/>
          </p:nvPr>
        </p:nvSpPr>
        <p:spPr>
          <a:xfrm>
            <a:off x="360000" y="3147814"/>
            <a:ext cx="4212000" cy="79200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Subtitle</a:t>
            </a:r>
            <a:r>
              <a:rPr lang="de-DE" dirty="0" smtClean="0"/>
              <a:t> (max. 3 </a:t>
            </a:r>
            <a:r>
              <a:rPr lang="de-DE" dirty="0" err="1" smtClean="0"/>
              <a:t>rows</a:t>
            </a:r>
            <a:r>
              <a:rPr lang="de-DE" dirty="0" smtClean="0"/>
              <a:t>), e.g. </a:t>
            </a:r>
            <a:r>
              <a:rPr lang="de-DE" dirty="0" err="1" smtClean="0"/>
              <a:t>name</a:t>
            </a:r>
            <a:r>
              <a:rPr lang="de-DE" dirty="0" smtClean="0"/>
              <a:t>, </a:t>
            </a:r>
            <a:r>
              <a:rPr lang="de-DE" dirty="0" err="1" smtClean="0"/>
              <a:t>date</a:t>
            </a:r>
            <a:r>
              <a:rPr lang="de-DE" dirty="0" smtClean="0"/>
              <a:t>, </a:t>
            </a:r>
            <a:r>
              <a:rPr lang="de-DE" dirty="0" err="1" smtClean="0"/>
              <a:t>event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548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10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E7C1-5D92-48E7-A7D4-54D4449F1111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2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067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Überschrif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idx="1" hasCustomPrompt="1"/>
          </p:nvPr>
        </p:nvSpPr>
        <p:spPr>
          <a:xfrm>
            <a:off x="360000" y="1332000"/>
            <a:ext cx="8280000" cy="3178800"/>
          </a:xfrm>
        </p:spPr>
        <p:txBody>
          <a:bodyPr/>
          <a:lstStyle/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7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360600" y="1026000"/>
            <a:ext cx="8280000" cy="252000"/>
          </a:xfrm>
        </p:spPr>
        <p:txBody>
          <a:bodyPr wrap="none" anchor="b"/>
          <a:lstStyle>
            <a:lvl1pPr marL="0" indent="0">
              <a:lnSpc>
                <a:spcPct val="100000"/>
              </a:lnSpc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 smtClean="0"/>
              <a:t>Subline</a:t>
            </a:r>
            <a:r>
              <a:rPr lang="de-DE" dirty="0" smtClean="0"/>
              <a:t> (1 </a:t>
            </a:r>
            <a:r>
              <a:rPr lang="de-DE" dirty="0" err="1" smtClean="0"/>
              <a:t>row</a:t>
            </a:r>
            <a:r>
              <a:rPr lang="de-DE" dirty="0" smtClean="0"/>
              <a:t>)</a:t>
            </a:r>
          </a:p>
        </p:txBody>
      </p:sp>
      <p:sp>
        <p:nvSpPr>
          <p:cNvPr id="10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9A5-A711-4ED4-B428-B124E43AF54B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2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3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2"/>
            <a:ext cx="9141290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00BC-BF8E-4FAB-90DC-AA2F1059B9B1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Product presentation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Divider</a:t>
            </a:r>
            <a:r>
              <a:rPr lang="de-DE" dirty="0" smtClean="0"/>
              <a:t> Chart</a:t>
            </a:r>
            <a:br>
              <a:rPr lang="de-DE" dirty="0" smtClean="0"/>
            </a:br>
            <a:r>
              <a:rPr lang="de-DE" dirty="0" smtClean="0"/>
              <a:t>(max. 3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51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_2colum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560" y="939800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1467395"/>
            <a:ext cx="3888432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939800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467395"/>
            <a:ext cx="4031429" cy="3138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FF6600"/>
              </a:buClr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6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543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1"/>
            <a:ext cx="9141290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6971F-940F-4B3E-B028-1E3C380D22C8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Product presentation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 smtClean="0"/>
              <a:t>Divider</a:t>
            </a:r>
            <a:r>
              <a:rPr lang="de-DE" dirty="0" smtClean="0"/>
              <a:t> Chart</a:t>
            </a:r>
            <a:br>
              <a:rPr lang="de-DE" dirty="0" smtClean="0"/>
            </a:br>
            <a:r>
              <a:rPr lang="de-DE" dirty="0" smtClean="0"/>
              <a:t>(max. 3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01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4050000" cy="3483000"/>
          </a:xfr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4590000" y="1026000"/>
            <a:ext cx="4050000" cy="3483000"/>
          </a:xfrm>
        </p:spPr>
        <p:txBody>
          <a:bodyPr/>
          <a:lstStyle/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086FA-D1FF-4E87-AE68-FA3093BB8520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54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360000" y="1026000"/>
            <a:ext cx="4050000" cy="5040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/>
            </a:lvl1pPr>
            <a:lvl2pPr marL="457200" indent="0">
              <a:buNone/>
              <a:defRPr sz="160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 smtClean="0"/>
              <a:t>Subline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4590000" y="1026000"/>
            <a:ext cx="4050000" cy="5040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160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 smtClean="0"/>
              <a:t>Subline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58775" y="1584000"/>
            <a:ext cx="4050000" cy="292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2" hasCustomPrompt="1"/>
          </p:nvPr>
        </p:nvSpPr>
        <p:spPr>
          <a:xfrm>
            <a:off x="4590000" y="1584000"/>
            <a:ext cx="4050000" cy="292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CF52-73B2-4DFF-A3A6-EBF171A183A9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9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3DE0B-9643-4E20-9969-CA9EE321A286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38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606D-946C-40FF-9C7A-7932FA2C24BA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8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 smtClean="0"/>
              <a:t>Enter text (please do not insert a picture here)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1026000"/>
            <a:ext cx="2664000" cy="348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5E79-12ED-4B8F-B175-192762F24D1B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15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Enter text (please do not insert a picture here)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44000" y="1026000"/>
            <a:ext cx="2700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44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D4EA4-7469-422A-B331-C773F159C0FB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26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12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 smtClean="0"/>
              <a:t>Enter text (please do not insert a picture here)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102600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220644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3385800"/>
            <a:ext cx="2664000" cy="11242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B654-E909-4CF6-8CFB-981F18D00443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2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940000" cy="81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en-US" dirty="0" smtClean="0"/>
              <a:t>The second line can be black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Enter text (please do not insert a picture here)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114048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228420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480000" y="3424680"/>
            <a:ext cx="2664000" cy="108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7F998-6AA9-487B-8639-61BD520F64A1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58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94000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en-US" dirty="0" smtClean="0"/>
              <a:t>The second line can be black</a:t>
            </a:r>
            <a:endParaRPr lang="de-DE" dirty="0"/>
          </a:p>
        </p:txBody>
      </p:sp>
      <p:sp>
        <p:nvSpPr>
          <p:cNvPr id="17" name="Inhaltsplatzhalter 1"/>
          <p:cNvSpPr>
            <a:spLocks noGrp="1"/>
          </p:cNvSpPr>
          <p:nvPr>
            <p:ph sz="quarter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 smtClean="0"/>
              <a:t>Enter text (please do not insert a picture here)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  <a:endParaRPr lang="de-DE" dirty="0"/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6480000" y="91044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6480000" y="182088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480000" y="272808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6" hasCustomPrompt="1"/>
          </p:nvPr>
        </p:nvSpPr>
        <p:spPr>
          <a:xfrm>
            <a:off x="6480000" y="3638520"/>
            <a:ext cx="2664000" cy="858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46BA-EBE2-40CE-B874-577426E217F2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7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 Standard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-20538"/>
            <a:ext cx="7859588" cy="78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 algn="l"/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42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6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noProof="0" dirty="0" smtClean="0"/>
              <a:t>(</a:t>
            </a:r>
            <a:r>
              <a:rPr lang="en-US" noProof="0" dirty="0" smtClean="0"/>
              <a:t>This layout is intended for image series</a:t>
            </a:r>
            <a:r>
              <a:rPr lang="de-DE" noProof="0" dirty="0" smtClean="0"/>
              <a:t>)</a:t>
            </a:r>
          </a:p>
        </p:txBody>
      </p:sp>
      <p:sp>
        <p:nvSpPr>
          <p:cNvPr id="7" name="Content Placeholder 1"/>
          <p:cNvSpPr>
            <a:spLocks noGrp="1"/>
          </p:cNvSpPr>
          <p:nvPr>
            <p:ph sz="quarter" idx="2" hasCustomPrompt="1"/>
          </p:nvPr>
        </p:nvSpPr>
        <p:spPr>
          <a:xfrm>
            <a:off x="360000" y="102600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3" hasCustomPrompt="1"/>
          </p:nvPr>
        </p:nvSpPr>
        <p:spPr>
          <a:xfrm>
            <a:off x="3168000" y="102708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5976000" y="102708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5" hasCustomPrompt="1"/>
          </p:nvPr>
        </p:nvSpPr>
        <p:spPr>
          <a:xfrm>
            <a:off x="360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6" hasCustomPrompt="1"/>
          </p:nvPr>
        </p:nvSpPr>
        <p:spPr>
          <a:xfrm>
            <a:off x="3168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7" hasCustomPrompt="1"/>
          </p:nvPr>
        </p:nvSpPr>
        <p:spPr>
          <a:xfrm>
            <a:off x="5976000" y="2796120"/>
            <a:ext cx="2664000" cy="171396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e-DE" noProof="0" dirty="0" smtClean="0"/>
              <a:t>Edit Text Master Styles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BFBB2-D13B-46F5-9774-DFA0006D5E35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4161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8 Bild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noProof="0" dirty="0" smtClean="0"/>
              <a:t>(</a:t>
            </a:r>
            <a:r>
              <a:rPr lang="en-US" noProof="0" dirty="0" smtClean="0"/>
              <a:t>This layout is intended for image series</a:t>
            </a:r>
            <a:r>
              <a:rPr lang="de-DE" noProof="0" dirty="0" smtClean="0"/>
              <a:t>)</a:t>
            </a:r>
            <a:endParaRPr lang="de-DE" noProof="0" dirty="0"/>
          </a:p>
        </p:txBody>
      </p:sp>
      <p:sp>
        <p:nvSpPr>
          <p:cNvPr id="7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360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3" hasCustomPrompt="1"/>
          </p:nvPr>
        </p:nvSpPr>
        <p:spPr>
          <a:xfrm>
            <a:off x="2466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21" name="Bildplatzhalter 3"/>
          <p:cNvSpPr>
            <a:spLocks noGrp="1"/>
          </p:cNvSpPr>
          <p:nvPr>
            <p:ph type="pic" sz="quarter" idx="4" hasCustomPrompt="1"/>
          </p:nvPr>
        </p:nvSpPr>
        <p:spPr>
          <a:xfrm>
            <a:off x="4572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23" name="Bildplatzhalter 4"/>
          <p:cNvSpPr>
            <a:spLocks noGrp="1"/>
          </p:cNvSpPr>
          <p:nvPr>
            <p:ph type="pic" sz="quarter" idx="5" hasCustomPrompt="1"/>
          </p:nvPr>
        </p:nvSpPr>
        <p:spPr>
          <a:xfrm>
            <a:off x="6678000" y="10260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3" name="Bildplatzhalter 5"/>
          <p:cNvSpPr>
            <a:spLocks noGrp="1"/>
          </p:cNvSpPr>
          <p:nvPr>
            <p:ph type="pic" sz="quarter" idx="6" hasCustomPrompt="1"/>
          </p:nvPr>
        </p:nvSpPr>
        <p:spPr>
          <a:xfrm>
            <a:off x="360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5" name="Bildplatzhalter 6"/>
          <p:cNvSpPr>
            <a:spLocks noGrp="1"/>
          </p:cNvSpPr>
          <p:nvPr>
            <p:ph type="pic" sz="quarter" idx="23" hasCustomPrompt="1"/>
          </p:nvPr>
        </p:nvSpPr>
        <p:spPr>
          <a:xfrm>
            <a:off x="2466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7" name="Bildplatzhalter 7"/>
          <p:cNvSpPr>
            <a:spLocks noGrp="1"/>
          </p:cNvSpPr>
          <p:nvPr>
            <p:ph type="pic" sz="quarter" idx="25" hasCustomPrompt="1"/>
          </p:nvPr>
        </p:nvSpPr>
        <p:spPr>
          <a:xfrm>
            <a:off x="4572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39" name="Bildplatzhalter 8"/>
          <p:cNvSpPr>
            <a:spLocks noGrp="1"/>
          </p:cNvSpPr>
          <p:nvPr>
            <p:ph type="pic" sz="quarter" idx="27" hasCustomPrompt="1"/>
          </p:nvPr>
        </p:nvSpPr>
        <p:spPr>
          <a:xfrm>
            <a:off x="6678000" y="2818800"/>
            <a:ext cx="1962000" cy="13122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</a:lstStyle>
          <a:p>
            <a:r>
              <a:rPr lang="en-US" dirty="0" smtClean="0"/>
              <a:t>Add image by clicking icon</a:t>
            </a:r>
            <a:endParaRPr lang="de-DE" dirty="0"/>
          </a:p>
        </p:txBody>
      </p:sp>
      <p:sp>
        <p:nvSpPr>
          <p:cNvPr id="24" name="Textplatzhalter 1"/>
          <p:cNvSpPr>
            <a:spLocks noGrp="1"/>
          </p:cNvSpPr>
          <p:nvPr>
            <p:ph type="body" idx="41" hasCustomPrompt="1"/>
          </p:nvPr>
        </p:nvSpPr>
        <p:spPr>
          <a:xfrm>
            <a:off x="360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0" name="Textplatzhalter 2"/>
          <p:cNvSpPr>
            <a:spLocks noGrp="1"/>
          </p:cNvSpPr>
          <p:nvPr>
            <p:ph type="body" idx="42" hasCustomPrompt="1"/>
          </p:nvPr>
        </p:nvSpPr>
        <p:spPr>
          <a:xfrm>
            <a:off x="2466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4" name="Textplatzhalter 3"/>
          <p:cNvSpPr>
            <a:spLocks noGrp="1"/>
          </p:cNvSpPr>
          <p:nvPr>
            <p:ph type="body" idx="43" hasCustomPrompt="1"/>
          </p:nvPr>
        </p:nvSpPr>
        <p:spPr>
          <a:xfrm>
            <a:off x="457200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6" name="Textplatzhalter 4"/>
          <p:cNvSpPr>
            <a:spLocks noGrp="1"/>
          </p:cNvSpPr>
          <p:nvPr>
            <p:ph type="body" idx="44" hasCustomPrompt="1"/>
          </p:nvPr>
        </p:nvSpPr>
        <p:spPr>
          <a:xfrm>
            <a:off x="6675120" y="239760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27" name="Textplatzhalter 5"/>
          <p:cNvSpPr>
            <a:spLocks noGrp="1"/>
          </p:cNvSpPr>
          <p:nvPr>
            <p:ph type="body" idx="45" hasCustomPrompt="1"/>
          </p:nvPr>
        </p:nvSpPr>
        <p:spPr>
          <a:xfrm>
            <a:off x="3564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3" name="Textplatzhalter 6"/>
          <p:cNvSpPr>
            <a:spLocks noGrp="1"/>
          </p:cNvSpPr>
          <p:nvPr>
            <p:ph type="body" idx="46" hasCustomPrompt="1"/>
          </p:nvPr>
        </p:nvSpPr>
        <p:spPr>
          <a:xfrm>
            <a:off x="24660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5" name="Textplatzhalter 7"/>
          <p:cNvSpPr>
            <a:spLocks noGrp="1"/>
          </p:cNvSpPr>
          <p:nvPr>
            <p:ph type="body" idx="47" hasCustomPrompt="1"/>
          </p:nvPr>
        </p:nvSpPr>
        <p:spPr>
          <a:xfrm>
            <a:off x="457200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FontTx/>
              <a:buNone/>
              <a:defRPr sz="1200" b="0"/>
            </a:lvl1pPr>
            <a:lvl2pPr marL="0" indent="0" algn="r" rtl="1">
              <a:lnSpc>
                <a:spcPct val="100000"/>
              </a:lnSpc>
              <a:buFontTx/>
              <a:buNone/>
              <a:defRPr sz="1200" b="0"/>
            </a:lvl2pPr>
            <a:lvl3pPr marL="0" indent="0">
              <a:lnSpc>
                <a:spcPct val="100000"/>
              </a:lnSpc>
              <a:buFontTx/>
              <a:buNone/>
              <a:defRPr/>
            </a:lvl3pPr>
            <a:lvl4pPr marL="0" indent="0">
              <a:lnSpc>
                <a:spcPct val="100000"/>
              </a:lnSpc>
              <a:buNone/>
              <a:defRPr/>
            </a:lvl4pPr>
            <a:lvl5pPr marL="0" indent="0">
              <a:lnSpc>
                <a:spcPct val="100000"/>
              </a:lnSpc>
              <a:buFontTx/>
              <a:buNone/>
              <a:defRPr/>
            </a:lvl5pPr>
            <a:lvl6pPr marL="0" indent="0">
              <a:lnSpc>
                <a:spcPct val="100000"/>
              </a:lnSpc>
              <a:buFontTx/>
              <a:buNone/>
              <a:defRPr/>
            </a:lvl6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47" name="Textplatzhalter 8"/>
          <p:cNvSpPr>
            <a:spLocks noGrp="1"/>
          </p:cNvSpPr>
          <p:nvPr>
            <p:ph type="body" idx="48" hasCustomPrompt="1"/>
          </p:nvPr>
        </p:nvSpPr>
        <p:spPr>
          <a:xfrm>
            <a:off x="6675120" y="4186080"/>
            <a:ext cx="1962000" cy="324000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1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Caption</a:t>
            </a:r>
          </a:p>
          <a:p>
            <a:pPr lvl="0"/>
            <a:r>
              <a:rPr lang="de-DE" dirty="0" smtClean="0"/>
              <a:t>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1C6CE-3280-4C30-8510-CA10D67227CA}" type="datetime1">
              <a:rPr lang="en-US" noProof="0" smtClean="0"/>
              <a:t>7/4/2018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‹N°›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726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BEBD-6B61-4646-8AB7-146C996909C5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Product presentation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t>‹N°›</a:t>
            </a:fld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395536" y="1408354"/>
            <a:ext cx="4968552" cy="23267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800" b="1" dirty="0" smtClean="0">
                <a:solidFill>
                  <a:schemeClr val="bg1"/>
                </a:solidFill>
                <a:latin typeface="+mj-lt"/>
              </a:rPr>
              <a:t>Rohde &amp; Schwarz </a:t>
            </a:r>
            <a:r>
              <a:rPr lang="de-DE" sz="1800" b="1" dirty="0" err="1" smtClean="0">
                <a:solidFill>
                  <a:schemeClr val="bg1"/>
                </a:solidFill>
                <a:latin typeface="+mj-lt"/>
              </a:rPr>
              <a:t>Cybersecurity</a:t>
            </a:r>
            <a:r>
              <a:rPr lang="de-DE" sz="1800" b="1" dirty="0" smtClean="0">
                <a:solidFill>
                  <a:schemeClr val="bg1"/>
                </a:solidFill>
                <a:latin typeface="+mj-lt"/>
              </a:rPr>
              <a:t> GmbH</a:t>
            </a: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de-DE" sz="1800" b="0" dirty="0" smtClean="0">
                <a:solidFill>
                  <a:schemeClr val="bg1"/>
                </a:solidFill>
                <a:latin typeface="+mj-lt"/>
              </a:rPr>
            </a:br>
            <a:r>
              <a:rPr lang="de-DE" sz="1800" b="0" dirty="0" err="1" smtClean="0">
                <a:solidFill>
                  <a:schemeClr val="bg1"/>
                </a:solidFill>
                <a:latin typeface="+mj-lt"/>
              </a:rPr>
              <a:t>Muehldorfstrasse</a:t>
            </a: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> 15</a:t>
            </a:r>
            <a:br>
              <a:rPr lang="de-DE" sz="1800" b="0" dirty="0" smtClean="0">
                <a:solidFill>
                  <a:schemeClr val="bg1"/>
                </a:solidFill>
                <a:latin typeface="+mj-lt"/>
              </a:rPr>
            </a:b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>81671 </a:t>
            </a:r>
            <a:r>
              <a:rPr lang="de-DE" sz="1800" b="0" dirty="0" err="1" smtClean="0">
                <a:solidFill>
                  <a:schemeClr val="bg1"/>
                </a:solidFill>
                <a:latin typeface="+mj-lt"/>
              </a:rPr>
              <a:t>Munich</a:t>
            </a: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> | Germany</a:t>
            </a:r>
            <a:br>
              <a:rPr lang="de-DE" sz="1800" b="0" dirty="0" smtClean="0">
                <a:solidFill>
                  <a:schemeClr val="bg1"/>
                </a:solidFill>
                <a:latin typeface="+mj-lt"/>
              </a:rPr>
            </a:br>
            <a:endParaRPr lang="de-DE" sz="1800" b="0" dirty="0" smtClean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de-DE" sz="1800" b="0" dirty="0" smtClean="0">
                <a:solidFill>
                  <a:schemeClr val="bg1"/>
                </a:solidFill>
                <a:latin typeface="+mj-lt"/>
              </a:rPr>
            </a:b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>Tel.: +49 30 65 884 222</a:t>
            </a:r>
            <a:br>
              <a:rPr lang="de-DE" sz="1800" b="0" dirty="0" smtClean="0">
                <a:solidFill>
                  <a:schemeClr val="bg1"/>
                </a:solidFill>
                <a:latin typeface="+mj-lt"/>
              </a:rPr>
            </a:br>
            <a:r>
              <a:rPr lang="de-DE" sz="1800" b="0" dirty="0" smtClean="0">
                <a:solidFill>
                  <a:schemeClr val="bg1"/>
                </a:solidFill>
                <a:latin typeface="+mj-lt"/>
              </a:rPr>
              <a:t>cybersecurity@rohde-schwarz.com</a:t>
            </a:r>
            <a:endParaRPr lang="de-DE" sz="1600" b="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84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ransition_Web Services &amp; 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0"/>
          <p:cNvSpPr>
            <a:spLocks noGrp="1"/>
          </p:cNvSpPr>
          <p:nvPr>
            <p:ph type="title"/>
          </p:nvPr>
        </p:nvSpPr>
        <p:spPr>
          <a:xfrm>
            <a:off x="1043608" y="2204209"/>
            <a:ext cx="7056784" cy="735082"/>
          </a:xfrm>
          <a:prstGeom prst="rect">
            <a:avLst/>
          </a:prstGeom>
          <a:solidFill>
            <a:srgbClr val="FF3A00"/>
          </a:solidFill>
        </p:spPr>
        <p:txBody>
          <a:bodyPr anchor="ctr"/>
          <a:lstStyle>
            <a:lvl1pPr>
              <a:defRPr sz="22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 smtClean="0"/>
              <a:t>Modifiez le style du titre</a:t>
            </a:r>
            <a:endParaRPr lang="en-US" noProof="0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075806"/>
            <a:ext cx="6912768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 typeface="Arial" pitchFamily="34" charset="0"/>
              <a:buNone/>
              <a:defRPr sz="1600" b="1" cap="none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3106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tandar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7920880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992888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3959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Standard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11188" y="-20538"/>
            <a:ext cx="7859588" cy="78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 algn="l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6911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One column_web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987574"/>
            <a:ext cx="4393306" cy="35283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9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 sz="2000" b="1" cap="none" baseline="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6600"/>
              </a:buClr>
              <a:buFont typeface="Arial" panose="020B0604020202020204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241947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596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762"/>
            <a:ext cx="9141291" cy="51419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21200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Welcome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side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cybersecurity</a:t>
            </a:r>
            <a:endParaRPr lang="de-DE" dirty="0"/>
          </a:p>
        </p:txBody>
      </p:sp>
      <p:sp>
        <p:nvSpPr>
          <p:cNvPr id="3" name="Untertitel 1"/>
          <p:cNvSpPr>
            <a:spLocks noGrp="1"/>
          </p:cNvSpPr>
          <p:nvPr>
            <p:ph type="subTitle" idx="1" hasCustomPrompt="1"/>
          </p:nvPr>
        </p:nvSpPr>
        <p:spPr>
          <a:xfrm>
            <a:off x="360000" y="3147814"/>
            <a:ext cx="4212000" cy="792000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Subtitle</a:t>
            </a:r>
            <a:r>
              <a:rPr lang="de-DE" dirty="0"/>
              <a:t> (max. 3 </a:t>
            </a:r>
            <a:r>
              <a:rPr lang="de-DE" dirty="0" err="1"/>
              <a:t>rows</a:t>
            </a:r>
            <a:r>
              <a:rPr lang="de-DE" dirty="0"/>
              <a:t>), e.g. </a:t>
            </a:r>
            <a:r>
              <a:rPr lang="de-DE" dirty="0" err="1"/>
              <a:t>name</a:t>
            </a:r>
            <a:r>
              <a:rPr lang="de-DE" dirty="0"/>
              <a:t>, </a:t>
            </a:r>
            <a:r>
              <a:rPr lang="de-DE" dirty="0" err="1"/>
              <a:t>date</a:t>
            </a:r>
            <a:r>
              <a:rPr lang="de-DE" dirty="0"/>
              <a:t>, </a:t>
            </a:r>
            <a:r>
              <a:rPr lang="de-DE" dirty="0" err="1"/>
              <a:t>event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AEC9C-2F51-49F0-A910-EE50DC5A546D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10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C7C9-FC6B-490C-A291-48D9E3DDDA32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2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09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Überschrif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idx="1" hasCustomPrompt="1"/>
          </p:nvPr>
        </p:nvSpPr>
        <p:spPr>
          <a:xfrm>
            <a:off x="360000" y="1332000"/>
            <a:ext cx="8280000" cy="3178800"/>
          </a:xfrm>
        </p:spPr>
        <p:txBody>
          <a:bodyPr/>
          <a:lstStyle/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7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360600" y="1026000"/>
            <a:ext cx="8280000" cy="252000"/>
          </a:xfrm>
        </p:spPr>
        <p:txBody>
          <a:bodyPr wrap="none" anchor="b"/>
          <a:lstStyle>
            <a:lvl1pPr marL="0" indent="0">
              <a:lnSpc>
                <a:spcPct val="100000"/>
              </a:lnSpc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(1 </a:t>
            </a:r>
            <a:r>
              <a:rPr lang="de-DE" dirty="0" err="1"/>
              <a:t>row</a:t>
            </a:r>
            <a:r>
              <a:rPr lang="de-DE" dirty="0"/>
              <a:t>)</a:t>
            </a:r>
          </a:p>
        </p:txBody>
      </p:sp>
      <p:sp>
        <p:nvSpPr>
          <p:cNvPr id="10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19E1C-6F7D-4729-807D-825D7E9489F4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12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7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White_WAFpolicy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11560" y="2337724"/>
            <a:ext cx="3888432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algn="ctr"/>
            <a:r>
              <a:rPr lang="en-US" dirty="0" smtClean="0"/>
              <a:t>Enter text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560" y="2823778"/>
            <a:ext cx="3888432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180975" indent="-180975">
              <a:buClr>
                <a:srgbClr val="FF6600"/>
              </a:buClr>
              <a:defRPr sz="1400">
                <a:latin typeface="Arial" pitchFamily="34" charset="0"/>
                <a:cs typeface="Arial" pitchFamily="34" charset="0"/>
              </a:defRPr>
            </a:lvl1pPr>
            <a:lvl2pPr marL="627063" indent="-169863">
              <a:defRPr sz="12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2337724"/>
            <a:ext cx="4031429" cy="4798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cap="small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Enter </a:t>
            </a:r>
            <a:r>
              <a:rPr lang="fr-FR" dirty="0" err="1" smtClean="0"/>
              <a:t>text</a:t>
            </a:r>
            <a:endParaRPr lang="fr-FR" dirty="0" smtClean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841780"/>
            <a:ext cx="4031429" cy="18182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F6600"/>
              </a:buClr>
              <a:defRPr lang="fr-FR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lang="fr-FR" sz="1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2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180975" lvl="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</a:pPr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776864" cy="81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0" lang="fr-FR" sz="2400" b="1" i="0" u="none" strike="noStrike" cap="small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du titre</a:t>
            </a:r>
            <a:endParaRPr lang="fr-FR" dirty="0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1606300" y="1059582"/>
            <a:ext cx="5846020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 userDrawn="1"/>
        </p:nvGrpSpPr>
        <p:grpSpPr>
          <a:xfrm>
            <a:off x="656202" y="843558"/>
            <a:ext cx="891462" cy="862820"/>
            <a:chOff x="5724938" y="2898992"/>
            <a:chExt cx="1188616" cy="1150427"/>
          </a:xfrm>
        </p:grpSpPr>
        <p:sp>
          <p:nvSpPr>
            <p:cNvPr id="12" name="ZoneTexte 11"/>
            <p:cNvSpPr txBox="1"/>
            <p:nvPr/>
          </p:nvSpPr>
          <p:spPr>
            <a:xfrm>
              <a:off x="5724938" y="3680087"/>
              <a:ext cx="118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WAF Policy</a:t>
              </a:r>
              <a:endParaRPr lang="en-US" sz="1200" b="1" dirty="0"/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5849247" y="2898992"/>
              <a:ext cx="931003" cy="931003"/>
              <a:chOff x="705323" y="2742983"/>
              <a:chExt cx="1219200" cy="1219200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323" y="2742983"/>
                <a:ext cx="1219200" cy="1219200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35964" y="3153756"/>
                <a:ext cx="957918" cy="5375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440" y="3183366"/>
                <a:ext cx="478372" cy="478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7" name="Connecteur droit 16"/>
          <p:cNvCxnSpPr/>
          <p:nvPr userDrawn="1"/>
        </p:nvCxnSpPr>
        <p:spPr>
          <a:xfrm>
            <a:off x="395536" y="2283718"/>
            <a:ext cx="8352928" cy="0"/>
          </a:xfrm>
          <a:prstGeom prst="line">
            <a:avLst/>
          </a:prstGeom>
          <a:ln>
            <a:solidFill>
              <a:srgbClr val="FF44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50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2"/>
            <a:ext cx="9141291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9162-8DC8-48D0-9182-9C47549CE5BA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Rohde &amp; Schwarz Cybersecurity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Divider</a:t>
            </a:r>
            <a:r>
              <a:rPr lang="de-DE" dirty="0"/>
              <a:t> Chart</a:t>
            </a:r>
            <a:br>
              <a:rPr lang="de-DE" dirty="0"/>
            </a:br>
            <a:r>
              <a:rPr lang="de-DE" dirty="0"/>
              <a:t>(max. 3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79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1"/>
            <a:ext cx="9141291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798B0-45B7-4F03-9FD5-2FBB68AEE0FB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Rohde &amp; Schwarz Cybersecurity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Divider</a:t>
            </a:r>
            <a:r>
              <a:rPr lang="de-DE" dirty="0"/>
              <a:t> Chart</a:t>
            </a:r>
            <a:br>
              <a:rPr lang="de-DE" dirty="0"/>
            </a:br>
            <a:r>
              <a:rPr lang="de-DE" dirty="0"/>
              <a:t>(max. 3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44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2"/>
            <a:ext cx="9141291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CF8D-BD3E-428A-9100-4ED68FE1F12F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Rohde &amp; Schwarz Cybersecurity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Divider</a:t>
            </a:r>
            <a:r>
              <a:rPr lang="de-DE" dirty="0"/>
              <a:t> Chart</a:t>
            </a:r>
            <a:br>
              <a:rPr lang="de-DE" dirty="0"/>
            </a:br>
            <a:r>
              <a:rPr lang="de-DE" dirty="0"/>
              <a:t>(max. 3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18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" y="762"/>
            <a:ext cx="9141291" cy="51419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0C3F-C452-4343-A35C-362AFFC0CE69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Rohde &amp; Schwarz Cybersecurity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828000"/>
            <a:ext cx="4572040" cy="121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Divider</a:t>
            </a:r>
            <a:r>
              <a:rPr lang="de-DE" dirty="0"/>
              <a:t> Chart</a:t>
            </a:r>
            <a:br>
              <a:rPr lang="de-DE" dirty="0"/>
            </a:br>
            <a:r>
              <a:rPr lang="de-DE" dirty="0"/>
              <a:t>(max. 3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04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4050000" cy="3483000"/>
          </a:xfr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sz="half" idx="2" hasCustomPrompt="1"/>
          </p:nvPr>
        </p:nvSpPr>
        <p:spPr>
          <a:xfrm>
            <a:off x="4590000" y="1026000"/>
            <a:ext cx="4050000" cy="3483000"/>
          </a:xfrm>
        </p:spPr>
        <p:txBody>
          <a:bodyPr/>
          <a:lstStyle/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2747-250A-4DB8-B0EE-E14E9765CEBF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44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360000" y="1026000"/>
            <a:ext cx="4050000" cy="5040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baseline="0"/>
            </a:lvl1pPr>
            <a:lvl2pPr marL="457200" indent="0">
              <a:buNone/>
              <a:defRPr sz="160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4590000" y="1026000"/>
            <a:ext cx="4050000" cy="5040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16000" b="1"/>
            </a:lvl2pPr>
            <a:lvl3pPr marL="914400" indent="0">
              <a:buNone/>
              <a:defRPr sz="16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(max. 2 </a:t>
            </a:r>
            <a:r>
              <a:rPr lang="de-DE" dirty="0" err="1"/>
              <a:t>rows</a:t>
            </a:r>
            <a:r>
              <a:rPr lang="de-DE" dirty="0"/>
              <a:t>)</a:t>
            </a:r>
          </a:p>
        </p:txBody>
      </p:sp>
      <p:sp>
        <p:nvSpPr>
          <p:cNvPr id="4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58775" y="1584000"/>
            <a:ext cx="4050000" cy="292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quarter" idx="2" hasCustomPrompt="1"/>
          </p:nvPr>
        </p:nvSpPr>
        <p:spPr>
          <a:xfrm>
            <a:off x="4590000" y="1584000"/>
            <a:ext cx="4050000" cy="2926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5CBC-61BF-4BCA-B64E-A5CC7426FEE0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3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D2E44-8CCB-43C6-B1A7-CAA5949B83D3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4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7CFC-5230-4251-95EB-A6D368AF3CB8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3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940000" cy="3483000"/>
          </a:xfrm>
        </p:spPr>
        <p:txBody>
          <a:bodyPr/>
          <a:lstStyle/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8" name="Bildplatzhalter 1"/>
          <p:cNvSpPr>
            <a:spLocks noGrp="1"/>
          </p:cNvSpPr>
          <p:nvPr>
            <p:ph type="pic" sz="quarter" idx="2" hasCustomPrompt="1"/>
          </p:nvPr>
        </p:nvSpPr>
        <p:spPr>
          <a:xfrm>
            <a:off x="6480000" y="1026000"/>
            <a:ext cx="2664000" cy="348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Add image by clicking icon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6F6A-7FDA-426D-B4F4-36CB80666603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05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Inhalt und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0" y="4584"/>
            <a:ext cx="2844800" cy="513433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5652160" cy="81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 - </a:t>
            </a: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13" name="Inhaltsplatzhalter 1"/>
          <p:cNvSpPr>
            <a:spLocks noGrp="1"/>
          </p:cNvSpPr>
          <p:nvPr>
            <p:ph sz="half" idx="1" hasCustomPrompt="1"/>
          </p:nvPr>
        </p:nvSpPr>
        <p:spPr>
          <a:xfrm>
            <a:off x="360000" y="1026000"/>
            <a:ext cx="5652160" cy="3483000"/>
          </a:xfrm>
        </p:spPr>
        <p:txBody>
          <a:bodyPr/>
          <a:lstStyle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Enter text (please do not insert a picture here)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B5D8F-F844-40ED-A977-38B01CD79D67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2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image" Target="../media/image6.jp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6.jp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image" Target="../media/image34.emf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image" Target="../media/image3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" y="0"/>
            <a:ext cx="9177876" cy="5165534"/>
          </a:xfrm>
          <a:prstGeom prst="rect">
            <a:avLst/>
          </a:prstGeom>
        </p:spPr>
      </p:pic>
      <p:sp>
        <p:nvSpPr>
          <p:cNvPr id="24" name="Espace réservé de la date 1"/>
          <p:cNvSpPr txBox="1">
            <a:spLocks/>
          </p:cNvSpPr>
          <p:nvPr/>
        </p:nvSpPr>
        <p:spPr>
          <a:xfrm>
            <a:off x="35496" y="4803998"/>
            <a:ext cx="1224136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1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9" r:id="rId2"/>
    <p:sldLayoutId id="2147483710" r:id="rId3"/>
    <p:sldLayoutId id="2147483711" r:id="rId4"/>
    <p:sldLayoutId id="2147483726" r:id="rId5"/>
    <p:sldLayoutId id="2147483728" r:id="rId6"/>
    <p:sldLayoutId id="2147483729" r:id="rId7"/>
    <p:sldLayoutId id="2147483730" r:id="rId8"/>
    <p:sldLayoutId id="2147483741" r:id="rId9"/>
    <p:sldLayoutId id="2147483740" r:id="rId10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038"/>
            <a:ext cx="9144001" cy="5156538"/>
          </a:xfrm>
          <a:prstGeom prst="rect">
            <a:avLst/>
          </a:prstGeom>
        </p:spPr>
      </p:pic>
      <p:sp>
        <p:nvSpPr>
          <p:cNvPr id="24" name="Espace réservé de la date 1"/>
          <p:cNvSpPr txBox="1">
            <a:spLocks/>
          </p:cNvSpPr>
          <p:nvPr/>
        </p:nvSpPr>
        <p:spPr>
          <a:xfrm>
            <a:off x="7668344" y="4832275"/>
            <a:ext cx="881618" cy="2512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1EFDE1C-4C41-4416-81D5-C3B4E7E7A1E0}" type="datetime1">
              <a:rPr lang="en-US" sz="800" smtClean="0">
                <a:solidFill>
                  <a:srgbClr val="939598"/>
                </a:solidFill>
              </a:rPr>
              <a:pPr algn="r">
                <a:defRPr/>
              </a:pPr>
              <a:t>7/4/2018</a:t>
            </a:fld>
            <a:endParaRPr lang="fr-FR" sz="800" dirty="0">
              <a:solidFill>
                <a:srgbClr val="939598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8568754" y="4831680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fr-FR" sz="900" b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fr-FR" sz="900" b="0" dirty="0">
              <a:solidFill>
                <a:srgbClr val="FF4400"/>
              </a:solidFill>
            </a:endParaRPr>
          </a:p>
        </p:txBody>
      </p:sp>
      <p:pic>
        <p:nvPicPr>
          <p:cNvPr id="1026" name="Picture 2" descr="E:\New marketing campaign\enjoyasecuredigitallife.pn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2" y="4864021"/>
            <a:ext cx="2088232" cy="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42" r:id="rId33"/>
    <p:sldLayoutId id="2147483670" r:id="rId34"/>
    <p:sldLayoutId id="2147483706" r:id="rId35"/>
    <p:sldLayoutId id="2147483661" r:id="rId36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038"/>
            <a:ext cx="9144001" cy="5156538"/>
          </a:xfrm>
          <a:prstGeom prst="rect">
            <a:avLst/>
          </a:prstGeom>
        </p:spPr>
      </p:pic>
      <p:sp>
        <p:nvSpPr>
          <p:cNvPr id="24" name="Espace réservé de la date 1"/>
          <p:cNvSpPr txBox="1">
            <a:spLocks/>
          </p:cNvSpPr>
          <p:nvPr/>
        </p:nvSpPr>
        <p:spPr>
          <a:xfrm>
            <a:off x="7883996" y="4835722"/>
            <a:ext cx="720452" cy="21949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E1EFDE1C-4C41-4416-81D5-C3B4E7E7A1E0}" type="datetime1">
              <a:rPr lang="en-US" sz="800" noProof="0" smtClean="0">
                <a:solidFill>
                  <a:srgbClr val="939598"/>
                </a:solidFill>
              </a:rPr>
              <a:pPr algn="l">
                <a:defRPr/>
              </a:pPr>
              <a:t>7/4/2018</a:t>
            </a:fld>
            <a:endParaRPr lang="en-US" sz="800" noProof="0" dirty="0">
              <a:solidFill>
                <a:srgbClr val="939598"/>
              </a:solidFill>
            </a:endParaRPr>
          </a:p>
        </p:txBody>
      </p:sp>
      <p:sp>
        <p:nvSpPr>
          <p:cNvPr id="26" name="Espace réservé du numéro de diapositive 3"/>
          <p:cNvSpPr txBox="1">
            <a:spLocks/>
          </p:cNvSpPr>
          <p:nvPr/>
        </p:nvSpPr>
        <p:spPr>
          <a:xfrm>
            <a:off x="8568754" y="4803998"/>
            <a:ext cx="539750" cy="25241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914400" rtl="0" eaLnBrk="1" latinLnBrk="0" hangingPunct="1">
              <a:defRPr sz="11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40537D1-6B68-4854-88BB-EEF6061DC733}" type="slidenum">
              <a:rPr lang="en-US" sz="900" b="0" noProof="0" smtClean="0">
                <a:solidFill>
                  <a:srgbClr val="FF4400"/>
                </a:solidFill>
              </a:rPr>
              <a:pPr>
                <a:defRPr/>
              </a:pPr>
              <a:t>‹N°›</a:t>
            </a:fld>
            <a:endParaRPr lang="en-US" sz="900" b="0" noProof="0" dirty="0">
              <a:solidFill>
                <a:srgbClr val="FF44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28" y="833830"/>
            <a:ext cx="9144000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7" name="Picture 2" descr="E:\New marketing campaign\enjoyasecuredigitallife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2" y="4864021"/>
            <a:ext cx="2088232" cy="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51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62000"/>
            <a:ext cx="8280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Headline (max. 2 </a:t>
            </a:r>
            <a:r>
              <a:rPr lang="de-DE" dirty="0" err="1" smtClean="0"/>
              <a:t>rows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en-US" dirty="0" smtClean="0"/>
              <a:t>The second line can be black if it supports the content.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idx="1"/>
          </p:nvPr>
        </p:nvSpPr>
        <p:spPr>
          <a:xfrm>
            <a:off x="360000" y="1026000"/>
            <a:ext cx="8280000" cy="34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Enter text or specify content by icon</a:t>
            </a:r>
            <a:endParaRPr lang="de-DE" dirty="0" smtClean="0"/>
          </a:p>
          <a:p>
            <a:pPr lvl="1"/>
            <a:r>
              <a:rPr lang="de-DE" dirty="0" smtClean="0"/>
              <a:t>Second Level</a:t>
            </a:r>
          </a:p>
          <a:p>
            <a:pPr lvl="2"/>
            <a:r>
              <a:rPr lang="de-DE" dirty="0" smtClean="0"/>
              <a:t>Third Level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</a:t>
            </a:r>
          </a:p>
          <a:p>
            <a:pPr lvl="5"/>
            <a:r>
              <a:rPr lang="de-DE" dirty="0" smtClean="0"/>
              <a:t>6</a:t>
            </a:r>
          </a:p>
          <a:p>
            <a:pPr lvl="6"/>
            <a:r>
              <a:rPr lang="de-DE" dirty="0" smtClean="0"/>
              <a:t>7</a:t>
            </a:r>
          </a:p>
          <a:p>
            <a:pPr lvl="7"/>
            <a:r>
              <a:rPr lang="de-DE" dirty="0" smtClean="0"/>
              <a:t>8</a:t>
            </a:r>
          </a:p>
          <a:p>
            <a:pPr lvl="8"/>
            <a:r>
              <a:rPr lang="de-DE" dirty="0" smtClean="0"/>
              <a:t>9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592000" y="4791600"/>
            <a:ext cx="792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ABE488DE-4D33-4144-8BC5-3D6D579DFB6A}" type="datetime1">
              <a:rPr lang="en-US" smtClean="0"/>
              <a:t>7/4/2018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20000" y="4791600"/>
            <a:ext cx="2880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Product presentation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300000" y="4791600"/>
            <a:ext cx="504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9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7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2000"/>
        </a:lnSpc>
        <a:spcBef>
          <a:spcPts val="0"/>
        </a:spcBef>
        <a:buSzPct val="105000"/>
        <a:buFont typeface="Arial Black" pitchFamily="34" charset="0"/>
        <a:buChar char="ı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134"/>
            <a:ext cx="9144000" cy="59636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62000"/>
            <a:ext cx="8280000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(max. 2 </a:t>
            </a:r>
            <a:r>
              <a:rPr lang="de-DE" dirty="0" err="1"/>
              <a:t>rows</a:t>
            </a:r>
            <a:r>
              <a:rPr lang="de-DE" dirty="0"/>
              <a:t>)</a:t>
            </a:r>
            <a:br>
              <a:rPr lang="de-DE" dirty="0"/>
            </a:br>
            <a:r>
              <a:rPr lang="en-US" dirty="0"/>
              <a:t>The second line can be black if it supports the content.</a:t>
            </a:r>
            <a:endParaRPr lang="de-DE" dirty="0"/>
          </a:p>
        </p:txBody>
      </p:sp>
      <p:sp>
        <p:nvSpPr>
          <p:cNvPr id="3" name="Textplatzhalter 1"/>
          <p:cNvSpPr>
            <a:spLocks noGrp="1"/>
          </p:cNvSpPr>
          <p:nvPr>
            <p:ph type="body" idx="1"/>
          </p:nvPr>
        </p:nvSpPr>
        <p:spPr>
          <a:xfrm>
            <a:off x="360000" y="1026000"/>
            <a:ext cx="8280000" cy="348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Enter text or specify content by icon</a:t>
            </a:r>
            <a:endParaRPr lang="de-DE" dirty="0"/>
          </a:p>
          <a:p>
            <a:pPr lvl="1"/>
            <a:r>
              <a:rPr lang="de-DE" dirty="0"/>
              <a:t>Second Level</a:t>
            </a:r>
          </a:p>
          <a:p>
            <a:pPr lvl="2"/>
            <a:r>
              <a:rPr lang="de-DE" dirty="0"/>
              <a:t>Third Level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Level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Level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592000" y="4791600"/>
            <a:ext cx="792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CA8FB110-DF83-4E01-BAB5-4874A2D71EF1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420000" y="4791600"/>
            <a:ext cx="2880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300000" y="4791600"/>
            <a:ext cx="504000" cy="13500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r">
              <a:defRPr lang="de-DE" sz="1000" smtClean="0">
                <a:solidFill>
                  <a:schemeClr val="tx1"/>
                </a:solidFill>
              </a:defRPr>
            </a:lvl1pPr>
          </a:lstStyle>
          <a:p>
            <a:fld id="{6972BE70-174B-4BBD-B151-ECF97DA33D7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645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  <p:sldLayoutId id="2147483838" r:id="rId20"/>
    <p:sldLayoutId id="2147483839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  <p:sldLayoutId id="2147483846" r:id="rId28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27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2000"/>
        </a:lnSpc>
        <a:spcBef>
          <a:spcPts val="0"/>
        </a:spcBef>
        <a:buSzPct val="105000"/>
        <a:buFont typeface="Arial Black" pitchFamily="34" charset="0"/>
        <a:buChar char="ı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12000"/>
        </a:lnSpc>
        <a:spcBef>
          <a:spcPts val="0"/>
        </a:spcBef>
        <a:buSzPct val="7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7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x.x.x.x/?login=aa&amp;password=aaa" TargetMode="Externa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9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29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1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4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43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5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7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8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DenyAll WAF </a:t>
            </a:r>
            <a:br>
              <a:rPr lang="en-US" smtClean="0"/>
            </a:br>
            <a:r>
              <a:rPr lang="en-US" smtClean="0"/>
              <a:t>Alerting &amp; Monitoring</a:t>
            </a:r>
            <a:endParaRPr lang="en-US" dirty="0"/>
          </a:p>
        </p:txBody>
      </p:sp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Official Training 2018</a:t>
            </a:r>
            <a:endParaRPr lang="fr-FR" dirty="0"/>
          </a:p>
        </p:txBody>
      </p:sp>
      <p:sp>
        <p:nvSpPr>
          <p:cNvPr id="7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 Rotation Profile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Manage logging functions</a:t>
            </a:r>
          </a:p>
          <a:p>
            <a:pPr lvl="1"/>
            <a:r>
              <a:rPr lang="fr-FR" smtClean="0"/>
              <a:t>Possibility to create new Log Management Profiles</a:t>
            </a:r>
          </a:p>
          <a:p>
            <a:endParaRPr lang="fr-FR" smtClean="0"/>
          </a:p>
          <a:p>
            <a:pPr lvl="2"/>
            <a:r>
              <a:rPr lang="fr-FR" smtClean="0"/>
              <a:t>Example: Choose</a:t>
            </a:r>
          </a:p>
          <a:p>
            <a:pPr lvl="1"/>
            <a:r>
              <a:rPr lang="fr-FR" smtClean="0"/>
              <a:t>rotation by size rather than </a:t>
            </a:r>
          </a:p>
          <a:p>
            <a:pPr lvl="1"/>
            <a:r>
              <a:rPr lang="fr-FR" smtClean="0"/>
              <a:t>by date</a:t>
            </a:r>
          </a:p>
          <a:p>
            <a:pPr lvl="1"/>
            <a:endParaRPr lang="fr-FR" smtClean="0"/>
          </a:p>
          <a:p>
            <a:pPr lvl="2"/>
            <a:r>
              <a:rPr lang="fr-FR" smtClean="0"/>
              <a:t>Files can have a hash</a:t>
            </a:r>
          </a:p>
          <a:p>
            <a:pPr lvl="1"/>
            <a:r>
              <a:rPr lang="fr-FR" smtClean="0"/>
              <a:t>and be encrypted and/or</a:t>
            </a:r>
          </a:p>
          <a:p>
            <a:pPr lvl="1"/>
            <a:r>
              <a:rPr lang="fr-FR" smtClean="0"/>
              <a:t>compressed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43358"/>
            <a:ext cx="3816424" cy="2747314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45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 Rotation Profile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0000" y="1026000"/>
            <a:ext cx="5148104" cy="3483000"/>
          </a:xfrm>
        </p:spPr>
        <p:txBody>
          <a:bodyPr/>
          <a:lstStyle/>
          <a:p>
            <a:r>
              <a:rPr lang="fr-FR" sz="1400" dirty="0" smtClean="0"/>
              <a:t>Manage </a:t>
            </a:r>
            <a:r>
              <a:rPr lang="fr-FR" sz="1400" dirty="0" err="1" smtClean="0"/>
              <a:t>logging</a:t>
            </a:r>
            <a:r>
              <a:rPr lang="fr-FR" sz="1400" dirty="0" smtClean="0"/>
              <a:t> </a:t>
            </a:r>
            <a:r>
              <a:rPr lang="fr-FR" sz="1400" dirty="0" err="1" smtClean="0"/>
              <a:t>functions</a:t>
            </a:r>
            <a:endParaRPr lang="fr-FR" sz="1400" dirty="0" smtClean="0"/>
          </a:p>
          <a:p>
            <a:pPr lvl="2"/>
            <a:r>
              <a:rPr lang="fr-FR" sz="1400" dirty="0" err="1" smtClean="0"/>
              <a:t>Possibility</a:t>
            </a:r>
            <a:r>
              <a:rPr lang="fr-FR" sz="1400" dirty="0" smtClean="0"/>
              <a:t> to </a:t>
            </a:r>
            <a:r>
              <a:rPr lang="fr-FR" sz="1400" dirty="0" err="1" smtClean="0"/>
              <a:t>add</a:t>
            </a:r>
            <a:r>
              <a:rPr lang="fr-FR" sz="1400" dirty="0" smtClean="0"/>
              <a:t> </a:t>
            </a:r>
            <a:r>
              <a:rPr lang="fr-FR" sz="1400" dirty="0" err="1" smtClean="0"/>
              <a:t>personalized</a:t>
            </a:r>
            <a:r>
              <a:rPr lang="fr-FR" sz="1400" dirty="0" smtClean="0"/>
              <a:t> log rotation profiles</a:t>
            </a:r>
          </a:p>
          <a:p>
            <a:pPr lvl="1"/>
            <a:endParaRPr lang="fr-FR" sz="1400" dirty="0" smtClean="0"/>
          </a:p>
          <a:p>
            <a:pPr lvl="1"/>
            <a:r>
              <a:rPr lang="fr-FR" sz="1400" dirty="0" smtClean="0"/>
              <a:t>Rotation Type: </a:t>
            </a:r>
            <a:r>
              <a:rPr lang="fr-FR" sz="1400" dirty="0" err="1" smtClean="0"/>
              <a:t>Criterion</a:t>
            </a:r>
            <a:r>
              <a:rPr lang="fr-FR" sz="1400" dirty="0" smtClean="0"/>
              <a:t> </a:t>
            </a:r>
            <a:r>
              <a:rPr lang="fr-FR" sz="1400" dirty="0" err="1" smtClean="0"/>
              <a:t>that</a:t>
            </a:r>
            <a:r>
              <a:rPr lang="fr-FR" sz="1400" dirty="0" smtClean="0"/>
              <a:t> </a:t>
            </a:r>
            <a:r>
              <a:rPr lang="fr-FR" sz="1400" dirty="0" err="1" smtClean="0"/>
              <a:t>will</a:t>
            </a:r>
            <a:r>
              <a:rPr lang="fr-FR" sz="1400" dirty="0" smtClean="0"/>
              <a:t> </a:t>
            </a:r>
            <a:r>
              <a:rPr lang="fr-FR" sz="1400" dirty="0" err="1" smtClean="0"/>
              <a:t>start</a:t>
            </a:r>
            <a:r>
              <a:rPr lang="fr-FR" sz="1400" dirty="0" smtClean="0"/>
              <a:t> rotation</a:t>
            </a:r>
          </a:p>
          <a:p>
            <a:pPr lvl="1"/>
            <a:r>
              <a:rPr lang="fr-FR" sz="1400" dirty="0" smtClean="0"/>
              <a:t>Rotation </a:t>
            </a:r>
            <a:r>
              <a:rPr lang="fr-FR" sz="1400" dirty="0" err="1" smtClean="0"/>
              <a:t>Frequency</a:t>
            </a:r>
            <a:r>
              <a:rPr lang="fr-FR" sz="1400" dirty="0" smtClean="0"/>
              <a:t>: The maximum duration of a log file</a:t>
            </a:r>
          </a:p>
          <a:p>
            <a:pPr lvl="1"/>
            <a:r>
              <a:rPr lang="fr-FR" sz="1400" dirty="0" err="1" smtClean="0"/>
              <a:t>before</a:t>
            </a:r>
            <a:r>
              <a:rPr lang="fr-FR" sz="1400" dirty="0" smtClean="0"/>
              <a:t> </a:t>
            </a:r>
            <a:r>
              <a:rPr lang="fr-FR" sz="1400" dirty="0" err="1" smtClean="0"/>
              <a:t>it</a:t>
            </a:r>
            <a:r>
              <a:rPr lang="fr-FR" sz="1400" dirty="0" smtClean="0"/>
              <a:t>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rotated</a:t>
            </a:r>
            <a:endParaRPr lang="fr-FR" sz="1400" dirty="0" smtClean="0"/>
          </a:p>
          <a:p>
            <a:pPr lvl="1"/>
            <a:r>
              <a:rPr lang="fr-FR" sz="1400" dirty="0" smtClean="0"/>
              <a:t>Maximum file </a:t>
            </a:r>
            <a:r>
              <a:rPr lang="fr-FR" sz="1400" dirty="0" err="1" smtClean="0"/>
              <a:t>retention</a:t>
            </a:r>
            <a:r>
              <a:rPr lang="fr-FR" sz="1400" dirty="0" smtClean="0"/>
              <a:t>: The </a:t>
            </a:r>
            <a:r>
              <a:rPr lang="fr-FR" sz="1400" dirty="0" err="1" smtClean="0"/>
              <a:t>number</a:t>
            </a:r>
            <a:r>
              <a:rPr lang="fr-FR" sz="1400" dirty="0" smtClean="0"/>
              <a:t> of files </a:t>
            </a:r>
            <a:r>
              <a:rPr lang="fr-FR" sz="1400" dirty="0" err="1" smtClean="0"/>
              <a:t>that</a:t>
            </a:r>
            <a:r>
              <a:rPr lang="fr-FR" sz="1400" dirty="0" smtClean="0"/>
              <a:t> are </a:t>
            </a:r>
            <a:r>
              <a:rPr lang="fr-FR" sz="1400" dirty="0" err="1" smtClean="0"/>
              <a:t>kept</a:t>
            </a:r>
            <a:endParaRPr lang="fr-FR" sz="1400" dirty="0" smtClean="0"/>
          </a:p>
          <a:p>
            <a:pPr lvl="1"/>
            <a:r>
              <a:rPr lang="fr-FR" sz="1400" dirty="0" smtClean="0"/>
              <a:t>Hash: </a:t>
            </a:r>
            <a:r>
              <a:rPr lang="fr-FR" sz="1400" dirty="0" err="1" smtClean="0"/>
              <a:t>Generates</a:t>
            </a:r>
            <a:r>
              <a:rPr lang="fr-FR" sz="1400" dirty="0" smtClean="0"/>
              <a:t> an MD5 or SHA1 hash of the file </a:t>
            </a:r>
            <a:r>
              <a:rPr lang="fr-FR" sz="1400" dirty="0" err="1" smtClean="0"/>
              <a:t>when</a:t>
            </a:r>
            <a:r>
              <a:rPr lang="fr-FR" sz="1400" dirty="0" smtClean="0"/>
              <a:t> </a:t>
            </a:r>
            <a:r>
              <a:rPr lang="fr-FR" sz="1400" dirty="0" err="1" smtClean="0"/>
              <a:t>it</a:t>
            </a:r>
            <a:endParaRPr lang="fr-FR" sz="1400" dirty="0" smtClean="0"/>
          </a:p>
          <a:p>
            <a:pPr lvl="1"/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rotated</a:t>
            </a:r>
            <a:endParaRPr lang="fr-FR" sz="1400" dirty="0" smtClean="0"/>
          </a:p>
          <a:p>
            <a:pPr lvl="1"/>
            <a:r>
              <a:rPr lang="fr-FR" sz="1400" dirty="0" err="1" smtClean="0"/>
              <a:t>Enable</a:t>
            </a:r>
            <a:r>
              <a:rPr lang="fr-FR" sz="1400" dirty="0" smtClean="0"/>
              <a:t> </a:t>
            </a:r>
            <a:r>
              <a:rPr lang="fr-FR" sz="1400" dirty="0" err="1" smtClean="0"/>
              <a:t>Encryption</a:t>
            </a:r>
            <a:r>
              <a:rPr lang="fr-FR" sz="1400" dirty="0" smtClean="0"/>
              <a:t>: </a:t>
            </a:r>
            <a:r>
              <a:rPr lang="fr-FR" sz="1400" dirty="0" err="1" smtClean="0"/>
              <a:t>Encrypts</a:t>
            </a:r>
            <a:r>
              <a:rPr lang="fr-FR" sz="1400" dirty="0" smtClean="0"/>
              <a:t> the file </a:t>
            </a:r>
            <a:r>
              <a:rPr lang="fr-FR" sz="1400" dirty="0" err="1" smtClean="0"/>
              <a:t>when</a:t>
            </a:r>
            <a:r>
              <a:rPr lang="fr-FR" sz="1400" dirty="0" smtClean="0"/>
              <a:t> </a:t>
            </a:r>
            <a:r>
              <a:rPr lang="fr-FR" sz="1400" dirty="0" err="1" smtClean="0"/>
              <a:t>it</a:t>
            </a:r>
            <a:r>
              <a:rPr lang="fr-FR" sz="1400" dirty="0" smtClean="0"/>
              <a:t> </a:t>
            </a:r>
            <a:r>
              <a:rPr lang="fr-FR" sz="1400" dirty="0" err="1" smtClean="0"/>
              <a:t>is</a:t>
            </a:r>
            <a:r>
              <a:rPr lang="fr-FR" sz="1400" dirty="0" smtClean="0"/>
              <a:t> </a:t>
            </a:r>
            <a:r>
              <a:rPr lang="fr-FR" sz="1400" dirty="0" err="1" smtClean="0"/>
              <a:t>rotated</a:t>
            </a:r>
            <a:endParaRPr lang="fr-FR" sz="1400" dirty="0" smtClean="0"/>
          </a:p>
          <a:p>
            <a:pPr lvl="1"/>
            <a:r>
              <a:rPr lang="fr-FR" sz="1400" dirty="0" err="1" smtClean="0"/>
              <a:t>using</a:t>
            </a:r>
            <a:r>
              <a:rPr lang="fr-FR" sz="1400" dirty="0" smtClean="0"/>
              <a:t> the key </a:t>
            </a:r>
            <a:r>
              <a:rPr lang="fr-FR" sz="1400" dirty="0" err="1" smtClean="0"/>
              <a:t>configured</a:t>
            </a:r>
            <a:r>
              <a:rPr lang="fr-FR" sz="1400" dirty="0" smtClean="0"/>
              <a:t> in </a:t>
            </a:r>
            <a:r>
              <a:rPr lang="fr-FR" sz="1400" dirty="0" err="1" smtClean="0"/>
              <a:t>Password</a:t>
            </a:r>
            <a:endParaRPr lang="fr-FR" sz="1400" dirty="0" smtClean="0"/>
          </a:p>
          <a:p>
            <a:pPr lvl="1"/>
            <a:r>
              <a:rPr lang="fr-FR" sz="1400" dirty="0" err="1" smtClean="0"/>
              <a:t>Password</a:t>
            </a:r>
            <a:r>
              <a:rPr lang="fr-FR" sz="1400" dirty="0" smtClean="0"/>
              <a:t>: The </a:t>
            </a:r>
            <a:r>
              <a:rPr lang="fr-FR" sz="1400" dirty="0" err="1" smtClean="0"/>
              <a:t>encryption</a:t>
            </a:r>
            <a:r>
              <a:rPr lang="fr-FR" sz="1400" dirty="0" smtClean="0"/>
              <a:t> key</a:t>
            </a:r>
          </a:p>
          <a:p>
            <a:pPr lvl="1"/>
            <a:r>
              <a:rPr lang="fr-FR" sz="1400" dirty="0" err="1" smtClean="0"/>
              <a:t>Enable</a:t>
            </a:r>
            <a:r>
              <a:rPr lang="fr-FR" sz="1400" dirty="0" smtClean="0"/>
              <a:t> Compression: Compresses the file in GZIP format</a:t>
            </a:r>
          </a:p>
          <a:p>
            <a:pPr lvl="1"/>
            <a:endParaRPr lang="fr-FR" sz="1400" dirty="0" smtClean="0"/>
          </a:p>
          <a:p>
            <a:pPr lvl="1"/>
            <a:endParaRPr lang="fr-FR" sz="1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26000"/>
            <a:ext cx="2648789" cy="2736304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9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Access Logs </a:t>
            </a:r>
            <a:r>
              <a:rPr lang="fr-FR" dirty="0" err="1" smtClean="0"/>
              <a:t>database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 will consume up to 50% of the total memory (RAM) of the Management appliance. </a:t>
            </a:r>
          </a:p>
          <a:p>
            <a:r>
              <a:rPr lang="en-US" dirty="0" smtClean="0"/>
              <a:t>It can also be very consumer in CPU and disk space, depending of the traffic.</a:t>
            </a:r>
          </a:p>
          <a:p>
            <a:r>
              <a:rPr lang="en-US" dirty="0" smtClean="0"/>
              <a:t>Need to use a dedicated Management appliance for the cluster configuration and log storage</a:t>
            </a:r>
          </a:p>
          <a:p>
            <a:r>
              <a:rPr lang="fr-FR" dirty="0" err="1" smtClean="0"/>
              <a:t>Recommended</a:t>
            </a:r>
            <a:r>
              <a:rPr lang="fr-FR" dirty="0" smtClean="0"/>
              <a:t> values : +</a:t>
            </a:r>
            <a:r>
              <a:rPr lang="en-US" dirty="0" smtClean="0"/>
              <a:t>12 </a:t>
            </a:r>
            <a:r>
              <a:rPr lang="en-US" dirty="0"/>
              <a:t>CPU cores and +</a:t>
            </a:r>
            <a:r>
              <a:rPr lang="en-US" dirty="0" smtClean="0"/>
              <a:t>16 </a:t>
            </a:r>
            <a:r>
              <a:rPr lang="en-US" dirty="0"/>
              <a:t>GB memory</a:t>
            </a:r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39" y="2499742"/>
            <a:ext cx="7347519" cy="1261702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9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56FE7-493F-42CB-9621-C8BAFB007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Architecture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EB0498-2582-4D3E-86D7-289339DF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96AA-CC6B-4AAD-8949-082C221FEC8E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FF4D4F-CEE1-44F7-82CC-D88809AF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Rohde &amp; Schwarz Cybersecurity</a:t>
            </a:r>
            <a:endParaRPr lang="de-D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A4A0F1-9063-42DB-ADB2-D2AB9865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7F71B9B5-0684-4396-9E75-E310F236A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00" y="552815"/>
            <a:ext cx="7966748" cy="3886711"/>
          </a:xfrm>
          <a:prstGeom prst="rect">
            <a:avLst/>
          </a:prstGeom>
        </p:spPr>
      </p:pic>
      <p:sp>
        <p:nvSpPr>
          <p:cNvPr id="7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9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Security Logs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Shows the </a:t>
            </a:r>
            <a:r>
              <a:rPr lang="fr-FR" dirty="0" err="1" smtClean="0"/>
              <a:t>details</a:t>
            </a:r>
            <a:r>
              <a:rPr lang="fr-FR" dirty="0" smtClean="0"/>
              <a:t> of the </a:t>
            </a:r>
            <a:r>
              <a:rPr lang="fr-FR" dirty="0" err="1" smtClean="0"/>
              <a:t>attacks</a:t>
            </a:r>
            <a:r>
              <a:rPr lang="fr-FR" dirty="0" smtClean="0"/>
              <a:t> </a:t>
            </a:r>
            <a:r>
              <a:rPr lang="fr-FR" dirty="0" err="1" smtClean="0"/>
              <a:t>filtered</a:t>
            </a:r>
            <a:r>
              <a:rPr lang="fr-FR" dirty="0" smtClean="0"/>
              <a:t> by the i-Boxes</a:t>
            </a:r>
          </a:p>
          <a:p>
            <a:r>
              <a:rPr lang="fr-FR" dirty="0" smtClean="0"/>
              <a:t>Displays in </a:t>
            </a:r>
            <a:r>
              <a:rPr lang="fr-FR" dirty="0" err="1" smtClean="0"/>
              <a:t>columns</a:t>
            </a:r>
            <a:r>
              <a:rPr lang="fr-FR" dirty="0" smtClean="0"/>
              <a:t> for </a:t>
            </a:r>
            <a:r>
              <a:rPr lang="fr-FR" dirty="0" err="1" smtClean="0"/>
              <a:t>each</a:t>
            </a:r>
            <a:r>
              <a:rPr lang="fr-FR" dirty="0" smtClean="0"/>
              <a:t> log line:</a:t>
            </a:r>
          </a:p>
          <a:p>
            <a:pPr lvl="1"/>
            <a:r>
              <a:rPr lang="fr-FR" dirty="0"/>
              <a:t>Date</a:t>
            </a:r>
          </a:p>
          <a:p>
            <a:pPr lvl="1"/>
            <a:r>
              <a:rPr lang="fr-FR" dirty="0" smtClean="0"/>
              <a:t>Tunnel</a:t>
            </a:r>
          </a:p>
          <a:p>
            <a:pPr lvl="1"/>
            <a:r>
              <a:rPr lang="fr-FR" dirty="0" smtClean="0"/>
              <a:t>Source</a:t>
            </a:r>
          </a:p>
          <a:p>
            <a:pPr lvl="1"/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1"/>
            <a:r>
              <a:rPr lang="fr-FR" dirty="0" smtClean="0"/>
              <a:t>Attack </a:t>
            </a:r>
            <a:r>
              <a:rPr lang="fr-FR" dirty="0" err="1" smtClean="0"/>
              <a:t>Family</a:t>
            </a:r>
            <a:endParaRPr lang="fr-FR" dirty="0" smtClean="0"/>
          </a:p>
          <a:p>
            <a:pPr lvl="1"/>
            <a:r>
              <a:rPr lang="fr-FR" dirty="0" smtClean="0"/>
              <a:t>Source-IP</a:t>
            </a:r>
          </a:p>
          <a:p>
            <a:pPr lvl="1"/>
            <a:r>
              <a:rPr lang="fr-FR" dirty="0" err="1" smtClean="0"/>
              <a:t>Hostname</a:t>
            </a:r>
            <a:endParaRPr lang="fr-FR" dirty="0" smtClean="0"/>
          </a:p>
          <a:p>
            <a:pPr lvl="1"/>
            <a:r>
              <a:rPr lang="fr-FR" dirty="0" smtClean="0"/>
              <a:t>Path	</a:t>
            </a:r>
          </a:p>
          <a:p>
            <a:pPr lvl="1"/>
            <a:r>
              <a:rPr lang="fr-FR" dirty="0" smtClean="0"/>
              <a:t>TAG</a:t>
            </a:r>
          </a:p>
          <a:p>
            <a:pPr lvl="1"/>
            <a:r>
              <a:rPr lang="fr-FR" dirty="0" err="1" smtClean="0"/>
              <a:t>Resolution</a:t>
            </a:r>
            <a:endParaRPr lang="fr-FR" dirty="0" smtClean="0"/>
          </a:p>
          <a:p>
            <a:pPr lvl="8"/>
            <a:endParaRPr lang="fr-FR" dirty="0" smtClean="0"/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74498"/>
            <a:ext cx="6353737" cy="2337411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9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WAM Logs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Record WAM </a:t>
            </a:r>
            <a:r>
              <a:rPr lang="fr-FR" dirty="0" err="1" smtClean="0"/>
              <a:t>authentication</a:t>
            </a:r>
            <a:r>
              <a:rPr lang="fr-FR" dirty="0" smtClean="0"/>
              <a:t> </a:t>
            </a:r>
            <a:r>
              <a:rPr lang="fr-FR" dirty="0" err="1" smtClean="0"/>
              <a:t>events</a:t>
            </a:r>
            <a:endParaRPr lang="fr-FR" dirty="0" smtClean="0"/>
          </a:p>
          <a:p>
            <a:r>
              <a:rPr lang="fr-FR" dirty="0" err="1" smtClean="0"/>
              <a:t>Provide</a:t>
            </a:r>
            <a:r>
              <a:rPr lang="fr-FR" dirty="0" smtClean="0"/>
              <a:t> information on data:</a:t>
            </a:r>
          </a:p>
          <a:p>
            <a:pPr lvl="1"/>
            <a:r>
              <a:rPr lang="fr-FR" dirty="0" smtClean="0"/>
              <a:t>Date</a:t>
            </a:r>
          </a:p>
          <a:p>
            <a:pPr lvl="1"/>
            <a:r>
              <a:rPr lang="fr-FR" dirty="0" smtClean="0"/>
              <a:t>Tunnel</a:t>
            </a:r>
          </a:p>
          <a:p>
            <a:pPr lvl="1"/>
            <a:r>
              <a:rPr lang="fr-FR" dirty="0"/>
              <a:t>IP Source</a:t>
            </a:r>
          </a:p>
          <a:p>
            <a:pPr lvl="1"/>
            <a:r>
              <a:rPr lang="fr-FR" dirty="0" err="1"/>
              <a:t>Hostname</a:t>
            </a:r>
            <a:endParaRPr lang="fr-FR" dirty="0"/>
          </a:p>
          <a:p>
            <a:pPr lvl="1"/>
            <a:r>
              <a:rPr lang="fr-FR" dirty="0" smtClean="0"/>
              <a:t>WAM Event type</a:t>
            </a:r>
          </a:p>
          <a:p>
            <a:pPr lvl="1"/>
            <a:r>
              <a:rPr lang="fr-FR" dirty="0" err="1" smtClean="0"/>
              <a:t>Username</a:t>
            </a:r>
            <a:endParaRPr lang="fr-FR" dirty="0" smtClean="0"/>
          </a:p>
          <a:p>
            <a:pPr lvl="1"/>
            <a:r>
              <a:rPr lang="fr-FR" dirty="0" smtClean="0"/>
              <a:t>Resource</a:t>
            </a:r>
          </a:p>
          <a:p>
            <a:pPr lvl="1"/>
            <a:r>
              <a:rPr lang="fr-FR" dirty="0" smtClean="0"/>
              <a:t>Session id</a:t>
            </a:r>
          </a:p>
          <a:p>
            <a:pPr lvl="1"/>
            <a:r>
              <a:rPr lang="fr-FR" dirty="0" smtClean="0"/>
              <a:t>Ticket id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7" y="1491630"/>
            <a:ext cx="6751810" cy="1872208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6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Learning Logs 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Build sitemap</a:t>
            </a:r>
          </a:p>
          <a:p>
            <a:r>
              <a:rPr lang="fr-FR" dirty="0" err="1" smtClean="0"/>
              <a:t>Provide</a:t>
            </a:r>
            <a:r>
              <a:rPr lang="fr-FR" dirty="0" smtClean="0"/>
              <a:t> information on </a:t>
            </a:r>
            <a:r>
              <a:rPr lang="fr-FR" dirty="0" err="1" smtClean="0"/>
              <a:t>request</a:t>
            </a:r>
            <a:r>
              <a:rPr lang="fr-FR" dirty="0" smtClean="0"/>
              <a:t> :</a:t>
            </a:r>
          </a:p>
          <a:p>
            <a:pPr lvl="1"/>
            <a:r>
              <a:rPr lang="en-US" dirty="0" smtClean="0"/>
              <a:t>Date</a:t>
            </a:r>
          </a:p>
          <a:p>
            <a:pPr lvl="1"/>
            <a:r>
              <a:rPr lang="en-US" dirty="0" smtClean="0"/>
              <a:t>Tunnel</a:t>
            </a:r>
          </a:p>
          <a:p>
            <a:pPr lvl="1"/>
            <a:r>
              <a:rPr lang="en-US" dirty="0" smtClean="0"/>
              <a:t>Source IP</a:t>
            </a:r>
          </a:p>
          <a:p>
            <a:pPr lvl="1"/>
            <a:r>
              <a:rPr lang="en-US" dirty="0" smtClean="0"/>
              <a:t>Hostname</a:t>
            </a:r>
          </a:p>
          <a:p>
            <a:pPr lvl="1"/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Path</a:t>
            </a:r>
          </a:p>
          <a:p>
            <a:pPr lvl="1"/>
            <a:r>
              <a:rPr lang="en-US" dirty="0" smtClean="0"/>
              <a:t>Query</a:t>
            </a:r>
          </a:p>
          <a:p>
            <a:pPr lvl="1"/>
            <a:r>
              <a:rPr lang="en-US" dirty="0" smtClean="0"/>
              <a:t>Status code</a:t>
            </a:r>
          </a:p>
          <a:p>
            <a:pPr lvl="1"/>
            <a:r>
              <a:rPr lang="en-US" dirty="0" smtClean="0"/>
              <a:t>Tags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1528"/>
            <a:ext cx="7199784" cy="11859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60" y="2893772"/>
            <a:ext cx="4644008" cy="1517886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2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Database retention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logs database retention</a:t>
            </a:r>
          </a:p>
          <a:p>
            <a:r>
              <a:rPr lang="en-US" dirty="0" smtClean="0"/>
              <a:t>Access logs database retention</a:t>
            </a:r>
          </a:p>
          <a:p>
            <a:r>
              <a:rPr lang="en-US" dirty="0" smtClean="0"/>
              <a:t>Learning logs database retention</a:t>
            </a:r>
          </a:p>
          <a:p>
            <a:r>
              <a:rPr lang="en-US" dirty="0" smtClean="0"/>
              <a:t>WAM logs retention: </a:t>
            </a:r>
          </a:p>
          <a:p>
            <a:r>
              <a:rPr lang="en-US" dirty="0" smtClean="0"/>
              <a:t>Distributed </a:t>
            </a:r>
            <a:r>
              <a:rPr lang="en-US" dirty="0" err="1" smtClean="0"/>
              <a:t>datastores</a:t>
            </a:r>
            <a:r>
              <a:rPr lang="en-US" dirty="0" smtClean="0"/>
              <a:t> session retention</a:t>
            </a:r>
          </a:p>
          <a:p>
            <a:r>
              <a:rPr lang="en-US" dirty="0" smtClean="0"/>
              <a:t>Event logs retention</a:t>
            </a:r>
          </a:p>
          <a:p>
            <a:endParaRPr lang="en-US" dirty="0" smtClean="0"/>
          </a:p>
          <a:p>
            <a:r>
              <a:rPr lang="fr-FR" dirty="0" err="1" smtClean="0"/>
              <a:t>Examples</a:t>
            </a:r>
            <a:r>
              <a:rPr lang="fr-FR" dirty="0" smtClean="0"/>
              <a:t> of </a:t>
            </a:r>
            <a:r>
              <a:rPr lang="fr-FR" dirty="0" err="1" smtClean="0"/>
              <a:t>database</a:t>
            </a:r>
            <a:r>
              <a:rPr lang="fr-FR" dirty="0" smtClean="0"/>
              <a:t> size </a:t>
            </a:r>
            <a:r>
              <a:rPr lang="fr-FR" dirty="0" err="1" smtClean="0"/>
              <a:t>related</a:t>
            </a:r>
            <a:r>
              <a:rPr lang="fr-FR" dirty="0" smtClean="0"/>
              <a:t> to the </a:t>
            </a:r>
            <a:r>
              <a:rPr lang="fr-FR" dirty="0" err="1" smtClean="0"/>
              <a:t>number</a:t>
            </a:r>
            <a:r>
              <a:rPr lang="fr-FR" dirty="0" smtClean="0"/>
              <a:t> of logs :</a:t>
            </a:r>
          </a:p>
          <a:p>
            <a:pPr lvl="1"/>
            <a:r>
              <a:rPr lang="fr-FR" dirty="0" smtClean="0"/>
              <a:t>1 million </a:t>
            </a:r>
            <a:r>
              <a:rPr lang="fr-FR" dirty="0" err="1" smtClean="0"/>
              <a:t>access</a:t>
            </a:r>
            <a:r>
              <a:rPr lang="fr-FR" dirty="0" smtClean="0"/>
              <a:t> logs </a:t>
            </a:r>
            <a:r>
              <a:rPr lang="fr-FR" dirty="0" err="1" smtClean="0"/>
              <a:t>represent</a:t>
            </a:r>
            <a:r>
              <a:rPr lang="fr-FR" dirty="0" smtClean="0"/>
              <a:t> ~150 Mb of data</a:t>
            </a:r>
          </a:p>
          <a:p>
            <a:pPr lvl="1"/>
            <a:r>
              <a:rPr lang="fr-FR" dirty="0" smtClean="0"/>
              <a:t>5 million </a:t>
            </a:r>
            <a:r>
              <a:rPr lang="fr-FR" dirty="0" err="1" smtClean="0"/>
              <a:t>access</a:t>
            </a:r>
            <a:r>
              <a:rPr lang="fr-FR" dirty="0" smtClean="0"/>
              <a:t> logs </a:t>
            </a:r>
            <a:r>
              <a:rPr lang="fr-FR" dirty="0" err="1" smtClean="0"/>
              <a:t>represent</a:t>
            </a:r>
            <a:r>
              <a:rPr lang="fr-FR" dirty="0" smtClean="0"/>
              <a:t> ~800 Mb of data</a:t>
            </a:r>
          </a:p>
          <a:p>
            <a:pPr lvl="1"/>
            <a:r>
              <a:rPr lang="fr-FR" dirty="0" smtClean="0"/>
              <a:t>10 million </a:t>
            </a:r>
            <a:r>
              <a:rPr lang="fr-FR" dirty="0" err="1" smtClean="0"/>
              <a:t>access</a:t>
            </a:r>
            <a:r>
              <a:rPr lang="fr-FR" dirty="0" smtClean="0"/>
              <a:t> logs </a:t>
            </a:r>
            <a:r>
              <a:rPr lang="fr-FR" dirty="0" err="1" smtClean="0"/>
              <a:t>represent</a:t>
            </a:r>
            <a:r>
              <a:rPr lang="fr-FR" dirty="0" smtClean="0"/>
              <a:t> ~1600 Mb of data</a:t>
            </a:r>
          </a:p>
          <a:p>
            <a:pPr lvl="1"/>
            <a:r>
              <a:rPr lang="fr-FR" dirty="0" smtClean="0"/>
              <a:t>1 million </a:t>
            </a:r>
            <a:r>
              <a:rPr lang="fr-FR" dirty="0" err="1" smtClean="0"/>
              <a:t>learning</a:t>
            </a:r>
            <a:r>
              <a:rPr lang="fr-FR" dirty="0" smtClean="0"/>
              <a:t> logs </a:t>
            </a:r>
            <a:r>
              <a:rPr lang="fr-FR" dirty="0" err="1" smtClean="0"/>
              <a:t>represent</a:t>
            </a:r>
            <a:r>
              <a:rPr lang="fr-FR" dirty="0" smtClean="0"/>
              <a:t> ~200 Mb of data</a:t>
            </a:r>
          </a:p>
          <a:p>
            <a:pPr lvl="1"/>
            <a:r>
              <a:rPr lang="fr-FR" dirty="0" smtClean="0"/>
              <a:t>5 million </a:t>
            </a:r>
            <a:r>
              <a:rPr lang="fr-FR" dirty="0" err="1" smtClean="0"/>
              <a:t>learning</a:t>
            </a:r>
            <a:r>
              <a:rPr lang="fr-FR" dirty="0" smtClean="0"/>
              <a:t> logs </a:t>
            </a:r>
            <a:r>
              <a:rPr lang="fr-FR" dirty="0" err="1" smtClean="0"/>
              <a:t>represent</a:t>
            </a:r>
            <a:r>
              <a:rPr lang="fr-FR" dirty="0" smtClean="0"/>
              <a:t> ~1100 Mb of data</a:t>
            </a:r>
          </a:p>
          <a:p>
            <a:pPr lvl="1"/>
            <a:r>
              <a:rPr lang="fr-FR" dirty="0" smtClean="0"/>
              <a:t>10 million </a:t>
            </a:r>
            <a:r>
              <a:rPr lang="fr-FR" dirty="0" err="1" smtClean="0"/>
              <a:t>learning</a:t>
            </a:r>
            <a:r>
              <a:rPr lang="fr-FR" dirty="0" smtClean="0"/>
              <a:t> logs </a:t>
            </a:r>
            <a:r>
              <a:rPr lang="fr-FR" dirty="0" err="1" smtClean="0"/>
              <a:t>represent</a:t>
            </a:r>
            <a:r>
              <a:rPr lang="fr-FR" dirty="0" smtClean="0"/>
              <a:t> ~2200 Mb of data</a:t>
            </a:r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9542"/>
            <a:ext cx="19367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7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Enable</a:t>
            </a:r>
            <a:r>
              <a:rPr lang="fr-FR" dirty="0" smtClean="0"/>
              <a:t> Access log files for all Tunnel</a:t>
            </a:r>
          </a:p>
          <a:p>
            <a:r>
              <a:rPr lang="fr-FR" dirty="0" err="1" smtClean="0"/>
              <a:t>Create</a:t>
            </a:r>
            <a:r>
              <a:rPr lang="fr-FR" dirty="0" smtClean="0"/>
              <a:t> </a:t>
            </a:r>
            <a:r>
              <a:rPr lang="fr-FR" dirty="0" err="1" smtClean="0"/>
              <a:t>Obfuscation</a:t>
            </a:r>
            <a:r>
              <a:rPr lang="fr-FR" dirty="0" smtClean="0"/>
              <a:t> Profile</a:t>
            </a:r>
          </a:p>
          <a:p>
            <a:r>
              <a:rPr lang="fr-FR" dirty="0" smtClean="0"/>
              <a:t>Test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request</a:t>
            </a:r>
            <a:r>
              <a:rPr lang="fr-FR" dirty="0" smtClean="0"/>
              <a:t> :</a:t>
            </a:r>
          </a:p>
          <a:p>
            <a:pPr lvl="1"/>
            <a:r>
              <a:rPr lang="fr-FR" dirty="0" smtClean="0"/>
              <a:t> </a:t>
            </a:r>
            <a:r>
              <a:rPr lang="fr-FR" dirty="0" smtClean="0">
                <a:hlinkClick r:id="rId3"/>
              </a:rPr>
              <a:t>https://x.x.x.x/?login=aa&amp;password=aaa</a:t>
            </a:r>
            <a:endParaRPr lang="fr-FR" dirty="0" smtClean="0"/>
          </a:p>
          <a:p>
            <a:r>
              <a:rPr lang="fr-FR" dirty="0" smtClean="0"/>
              <a:t>Change log rotation profile to </a:t>
            </a:r>
            <a:r>
              <a:rPr lang="fr-FR" dirty="0" err="1" smtClean="0"/>
              <a:t>daily</a:t>
            </a:r>
            <a:r>
              <a:rPr lang="fr-FR" dirty="0" smtClean="0"/>
              <a:t> for all applications</a:t>
            </a:r>
          </a:p>
          <a:p>
            <a:endParaRPr lang="fr-FR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71750"/>
            <a:ext cx="4981585" cy="143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3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 </a:t>
            </a:r>
            <a:r>
              <a:rPr lang="en-US" dirty="0"/>
              <a:t>debug </a:t>
            </a:r>
            <a:r>
              <a:rPr lang="en-US" dirty="0" smtClean="0"/>
              <a:t>logs for https application </a:t>
            </a:r>
          </a:p>
          <a:p>
            <a:r>
              <a:rPr lang="fr-FR" dirty="0" err="1" smtClean="0"/>
              <a:t>Enable</a:t>
            </a:r>
            <a:r>
              <a:rPr lang="fr-FR" dirty="0" smtClean="0"/>
              <a:t> </a:t>
            </a:r>
            <a:r>
              <a:rPr lang="fr-FR" dirty="0" err="1" smtClean="0"/>
              <a:t>access</a:t>
            </a:r>
            <a:r>
              <a:rPr lang="fr-FR" dirty="0" smtClean="0"/>
              <a:t> </a:t>
            </a:r>
            <a:r>
              <a:rPr lang="fr-FR" dirty="0"/>
              <a:t>Logs </a:t>
            </a:r>
            <a:r>
              <a:rPr lang="fr-FR" dirty="0" err="1" smtClean="0"/>
              <a:t>database</a:t>
            </a:r>
            <a:r>
              <a:rPr lang="fr-FR" dirty="0" smtClean="0"/>
              <a:t> for https application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1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Logs</a:t>
            </a:r>
            <a:endParaRPr lang="en-US" dirty="0"/>
          </a:p>
        </p:txBody>
      </p:sp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2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Alert &amp; Reporting</a:t>
            </a:r>
            <a:endParaRPr lang="en-US" dirty="0"/>
          </a:p>
        </p:txBody>
      </p:sp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7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Alerting 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alerts for different types of logs</a:t>
            </a:r>
          </a:p>
          <a:p>
            <a:endParaRPr lang="en-US" dirty="0" smtClean="0"/>
          </a:p>
          <a:p>
            <a:r>
              <a:rPr lang="en-US" dirty="0" smtClean="0"/>
              <a:t>Send them by:</a:t>
            </a:r>
          </a:p>
          <a:p>
            <a:pPr lvl="1"/>
            <a:r>
              <a:rPr lang="en-US" dirty="0" smtClean="0"/>
              <a:t>Syslog system</a:t>
            </a:r>
          </a:p>
          <a:p>
            <a:pPr lvl="1"/>
            <a:r>
              <a:rPr lang="en-US" dirty="0" smtClean="0"/>
              <a:t>SNMP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Two alert systems available:</a:t>
            </a:r>
          </a:p>
          <a:p>
            <a:pPr lvl="1"/>
            <a:r>
              <a:rPr lang="en-US" dirty="0" smtClean="0"/>
              <a:t>Log Alerting (only in 5.5 version)</a:t>
            </a:r>
          </a:p>
          <a:p>
            <a:pPr lvl="2"/>
            <a:r>
              <a:rPr lang="en-US" dirty="0" smtClean="0"/>
              <a:t>Security log</a:t>
            </a:r>
          </a:p>
          <a:p>
            <a:pPr lvl="2"/>
            <a:r>
              <a:rPr lang="en-US" dirty="0" smtClean="0"/>
              <a:t>WAM log</a:t>
            </a:r>
          </a:p>
          <a:p>
            <a:pPr lvl="1"/>
            <a:r>
              <a:rPr lang="en-US" dirty="0" smtClean="0"/>
              <a:t>Event Logs Alerting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26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</a:t>
            </a:r>
            <a:r>
              <a:rPr lang="en-US" dirty="0" smtClean="0"/>
              <a:t>Alerting (only in version 5.5)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Log Alerting Configurations</a:t>
            </a:r>
          </a:p>
          <a:p>
            <a:pPr lvl="1"/>
            <a:r>
              <a:rPr lang="en-US" dirty="0" smtClean="0"/>
              <a:t>Allow to send logs at regular intervals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Frequency: 1440 minutes by default</a:t>
            </a:r>
          </a:p>
          <a:p>
            <a:pPr lvl="2"/>
            <a:r>
              <a:rPr lang="en-US" dirty="0" smtClean="0"/>
              <a:t>Format:</a:t>
            </a:r>
          </a:p>
          <a:p>
            <a:pPr lvl="3"/>
            <a:r>
              <a:rPr lang="en-US" dirty="0" smtClean="0"/>
              <a:t>Simple</a:t>
            </a:r>
          </a:p>
          <a:p>
            <a:pPr lvl="3"/>
            <a:r>
              <a:rPr lang="en-US" dirty="0" smtClean="0"/>
              <a:t>Default</a:t>
            </a:r>
          </a:p>
          <a:p>
            <a:pPr lvl="3"/>
            <a:r>
              <a:rPr lang="en-US" dirty="0" smtClean="0"/>
              <a:t>Verbose (Can impact performances)</a:t>
            </a:r>
          </a:p>
          <a:p>
            <a:pPr lvl="2"/>
            <a:r>
              <a:rPr lang="en-US" dirty="0" smtClean="0"/>
              <a:t>Destinations: Configurable in Alerting </a:t>
            </a:r>
          </a:p>
          <a:p>
            <a:pPr lvl="2"/>
            <a:r>
              <a:rPr lang="en-US" dirty="0" smtClean="0"/>
              <a:t>Destination section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2397"/>
            <a:ext cx="3055620" cy="2964180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Logs </a:t>
            </a:r>
            <a:r>
              <a:rPr lang="en-US" dirty="0" smtClean="0"/>
              <a:t>Alerting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 Log Alerting configurations</a:t>
            </a:r>
          </a:p>
          <a:p>
            <a:pPr lvl="1"/>
            <a:r>
              <a:rPr lang="en-US" dirty="0" smtClean="0"/>
              <a:t>Used to send event logs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601167"/>
            <a:ext cx="2620101" cy="3882990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7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Alerting Destinations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SMTP</a:t>
            </a:r>
          </a:p>
          <a:p>
            <a:endParaRPr lang="fr-FR" dirty="0" smtClean="0"/>
          </a:p>
          <a:p>
            <a:r>
              <a:rPr lang="fr-FR" dirty="0" err="1" smtClean="0"/>
              <a:t>Syslog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SNMP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1852"/>
            <a:ext cx="2278578" cy="1935648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6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SMTP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SMTP destination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Port: By default 25 (no authentication)</a:t>
            </a:r>
          </a:p>
          <a:p>
            <a:pPr lvl="3"/>
            <a:r>
              <a:rPr lang="en-US" dirty="0" smtClean="0"/>
              <a:t>465 (SSL)</a:t>
            </a:r>
          </a:p>
          <a:p>
            <a:pPr lvl="3"/>
            <a:endParaRPr lang="en-US" dirty="0" smtClean="0"/>
          </a:p>
          <a:p>
            <a:pPr lvl="2"/>
            <a:r>
              <a:rPr lang="en-US" dirty="0" smtClean="0"/>
              <a:t>Secure connection: SSL or TLS</a:t>
            </a:r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7614"/>
            <a:ext cx="2438400" cy="3032760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1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Syslog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Syslog destination</a:t>
            </a:r>
          </a:p>
          <a:p>
            <a:pPr lvl="1"/>
            <a:r>
              <a:rPr lang="en-US" dirty="0" smtClean="0"/>
              <a:t>Port: By default 514 in UDP and 10514 in TCP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43758"/>
            <a:ext cx="2424898" cy="168213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46" y="699542"/>
            <a:ext cx="2511546" cy="3809458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1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SNMP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SNMP destination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Community: SNMP request community</a:t>
            </a:r>
          </a:p>
          <a:p>
            <a:pPr lvl="2"/>
            <a:r>
              <a:rPr lang="en-US" dirty="0" smtClean="0"/>
              <a:t>OID destination: Destination object</a:t>
            </a:r>
          </a:p>
          <a:p>
            <a:pPr lvl="2"/>
            <a:r>
              <a:rPr lang="en-US" dirty="0" smtClean="0"/>
              <a:t>in the Management Information Base</a:t>
            </a:r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91630"/>
            <a:ext cx="2438400" cy="2727960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15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Report</a:t>
            </a:r>
            <a:endParaRPr lang="fr-FR" dirty="0"/>
          </a:p>
        </p:txBody>
      </p:sp>
      <p:sp>
        <p:nvSpPr>
          <p:cNvPr id="20" name="Espace réservé du contenu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List of default </a:t>
            </a:r>
            <a:r>
              <a:rPr lang="fr-FR" dirty="0" err="1" smtClean="0"/>
              <a:t>dashboards</a:t>
            </a:r>
            <a:endParaRPr lang="fr-FR" dirty="0" smtClean="0"/>
          </a:p>
          <a:p>
            <a:pPr lvl="1"/>
            <a:r>
              <a:rPr lang="en-US" dirty="0" smtClean="0"/>
              <a:t>R&amp;S </a:t>
            </a:r>
            <a:r>
              <a:rPr lang="en-US" dirty="0"/>
              <a:t>- Appliance Monitoring</a:t>
            </a:r>
          </a:p>
          <a:p>
            <a:pPr lvl="1"/>
            <a:r>
              <a:rPr lang="en-US" dirty="0"/>
              <a:t>R&amp;S - Application Monitoring</a:t>
            </a:r>
          </a:p>
          <a:p>
            <a:pPr lvl="1"/>
            <a:r>
              <a:rPr lang="en-US" dirty="0"/>
              <a:t>R&amp;S - Cluster Overview</a:t>
            </a:r>
          </a:p>
          <a:p>
            <a:pPr lvl="1"/>
            <a:r>
              <a:rPr lang="en-US" dirty="0"/>
              <a:t>R&amp;S - Exception Analysis</a:t>
            </a:r>
          </a:p>
          <a:p>
            <a:pPr lvl="1"/>
            <a:r>
              <a:rPr lang="en-US" dirty="0"/>
              <a:t>R&amp;S - IP Activity Analysis</a:t>
            </a:r>
          </a:p>
          <a:p>
            <a:pPr lvl="1"/>
            <a:r>
              <a:rPr lang="en-US" dirty="0"/>
              <a:t>R&amp;S - Security Overview</a:t>
            </a:r>
          </a:p>
          <a:p>
            <a:pPr lvl="1"/>
            <a:r>
              <a:rPr lang="en-US" dirty="0"/>
              <a:t>R&amp;S - Web Application Firewall Dashboard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76" y="497548"/>
            <a:ext cx="5203304" cy="149246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081134"/>
            <a:ext cx="2919898" cy="2336746"/>
          </a:xfrm>
          <a:prstGeom prst="rect">
            <a:avLst/>
          </a:prstGeom>
        </p:spPr>
      </p:pic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6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Log type definitions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Reverse </a:t>
            </a:r>
            <a:r>
              <a:rPr lang="fr-FR" dirty="0" err="1" smtClean="0"/>
              <a:t>Proxies</a:t>
            </a:r>
            <a:endParaRPr lang="fr-FR" dirty="0" smtClean="0"/>
          </a:p>
          <a:p>
            <a:pPr lvl="1"/>
            <a:r>
              <a:rPr lang="fr-FR" dirty="0" err="1"/>
              <a:t>E</a:t>
            </a:r>
            <a:r>
              <a:rPr lang="fr-FR" dirty="0" err="1" smtClean="0"/>
              <a:t>rror</a:t>
            </a:r>
            <a:r>
              <a:rPr lang="fr-FR" dirty="0" smtClean="0"/>
              <a:t> logs files	</a:t>
            </a:r>
          </a:p>
          <a:p>
            <a:r>
              <a:rPr lang="fr-FR" dirty="0" smtClean="0"/>
              <a:t>Tunnels</a:t>
            </a:r>
          </a:p>
          <a:p>
            <a:pPr lvl="1"/>
            <a:r>
              <a:rPr lang="fr-FR" dirty="0" err="1" smtClean="0"/>
              <a:t>Error</a:t>
            </a:r>
            <a:r>
              <a:rPr lang="fr-FR" dirty="0" smtClean="0"/>
              <a:t> logs file</a:t>
            </a:r>
          </a:p>
          <a:p>
            <a:pPr lvl="1"/>
            <a:r>
              <a:rPr lang="fr-FR" dirty="0" err="1" smtClean="0"/>
              <a:t>access</a:t>
            </a:r>
            <a:r>
              <a:rPr lang="fr-FR" dirty="0" smtClean="0"/>
              <a:t> logs</a:t>
            </a:r>
          </a:p>
          <a:p>
            <a:pPr lvl="2"/>
            <a:r>
              <a:rPr lang="fr-FR" dirty="0" smtClean="0"/>
              <a:t>Files</a:t>
            </a:r>
          </a:p>
          <a:p>
            <a:pPr lvl="2"/>
            <a:r>
              <a:rPr lang="fr-FR" dirty="0" err="1" smtClean="0"/>
              <a:t>Database</a:t>
            </a:r>
            <a:r>
              <a:rPr lang="fr-FR" dirty="0" smtClean="0"/>
              <a:t> </a:t>
            </a:r>
          </a:p>
          <a:p>
            <a:r>
              <a:rPr lang="fr-FR" dirty="0" smtClean="0"/>
              <a:t>WAM</a:t>
            </a:r>
          </a:p>
          <a:p>
            <a:pPr lvl="1"/>
            <a:r>
              <a:rPr lang="fr-FR" dirty="0"/>
              <a:t>WAM logs </a:t>
            </a:r>
            <a:r>
              <a:rPr lang="fr-FR" dirty="0" err="1" smtClean="0"/>
              <a:t>database</a:t>
            </a:r>
            <a:endParaRPr lang="fr-FR" dirty="0" smtClean="0"/>
          </a:p>
          <a:p>
            <a:r>
              <a:rPr lang="fr-FR" dirty="0" smtClean="0"/>
              <a:t>Engine &amp; Management &amp; </a:t>
            </a:r>
            <a:r>
              <a:rPr lang="fr-FR" dirty="0" err="1" smtClean="0"/>
              <a:t>Apply</a:t>
            </a:r>
            <a:endParaRPr lang="fr-FR" dirty="0" smtClean="0"/>
          </a:p>
          <a:p>
            <a:pPr lvl="1"/>
            <a:r>
              <a:rPr lang="fr-FR" dirty="0" smtClean="0"/>
              <a:t>Event logs </a:t>
            </a:r>
            <a:r>
              <a:rPr lang="fr-FR" dirty="0" err="1" smtClean="0"/>
              <a:t>database</a:t>
            </a:r>
            <a:endParaRPr lang="fr-FR" dirty="0"/>
          </a:p>
        </p:txBody>
      </p:sp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Scheduled</a:t>
            </a:r>
            <a:r>
              <a:rPr lang="fr-FR" dirty="0"/>
              <a:t> </a:t>
            </a:r>
            <a:r>
              <a:rPr lang="fr-FR" dirty="0" err="1"/>
              <a:t>Tasks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Automatic</a:t>
            </a:r>
            <a:r>
              <a:rPr lang="fr-FR" dirty="0"/>
              <a:t> Backup </a:t>
            </a:r>
            <a:r>
              <a:rPr lang="fr-FR" dirty="0" err="1" smtClean="0"/>
              <a:t>generation</a:t>
            </a:r>
            <a:endParaRPr lang="fr-FR" dirty="0" smtClean="0"/>
          </a:p>
          <a:p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smtClean="0"/>
              <a:t>reboot</a:t>
            </a:r>
            <a:endParaRPr lang="fr-FR" dirty="0"/>
          </a:p>
          <a:p>
            <a:r>
              <a:rPr lang="en-US" dirty="0"/>
              <a:t>Automatic Snapshot </a:t>
            </a:r>
            <a:r>
              <a:rPr lang="en-US" dirty="0" smtClean="0"/>
              <a:t>Generation</a:t>
            </a:r>
          </a:p>
          <a:p>
            <a:r>
              <a:rPr lang="en-US" dirty="0" smtClean="0"/>
              <a:t>Export </a:t>
            </a:r>
            <a:r>
              <a:rPr lang="en-US" dirty="0"/>
              <a:t>and purge database </a:t>
            </a:r>
            <a:r>
              <a:rPr lang="en-US" dirty="0" smtClean="0"/>
              <a:t>log</a:t>
            </a:r>
          </a:p>
          <a:p>
            <a:r>
              <a:rPr lang="en-US" dirty="0" smtClean="0"/>
              <a:t>Export </a:t>
            </a:r>
            <a:r>
              <a:rPr lang="en-US" dirty="0"/>
              <a:t>log </a:t>
            </a:r>
            <a:r>
              <a:rPr lang="en-US" dirty="0" smtClean="0"/>
              <a:t>file</a:t>
            </a:r>
          </a:p>
          <a:p>
            <a:r>
              <a:rPr lang="en-US" dirty="0" smtClean="0"/>
              <a:t>Generate Report</a:t>
            </a:r>
          </a:p>
          <a:p>
            <a:r>
              <a:rPr lang="en-US" dirty="0" smtClean="0"/>
              <a:t>SSL </a:t>
            </a:r>
            <a:r>
              <a:rPr lang="en-US" dirty="0"/>
              <a:t>Certificates expiration </a:t>
            </a:r>
            <a:r>
              <a:rPr lang="en-US" dirty="0" smtClean="0"/>
              <a:t>check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87" y="899263"/>
            <a:ext cx="2440132" cy="25930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953" y="877672"/>
            <a:ext cx="2386751" cy="3150711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Scheduled</a:t>
            </a:r>
            <a:r>
              <a:rPr lang="fr-FR" dirty="0"/>
              <a:t> </a:t>
            </a:r>
            <a:r>
              <a:rPr lang="fr-FR" dirty="0" err="1"/>
              <a:t>Tasks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Automatic Backup Generation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Type of backup: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Configuration: Alone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Configuration and Data: Configuration with the internal </a:t>
            </a:r>
            <a:r>
              <a:rPr lang="en-US" dirty="0"/>
              <a:t>data (WAM connected user, event logs, static content bundle, </a:t>
            </a:r>
            <a:r>
              <a:rPr lang="en-US" dirty="0" smtClean="0"/>
              <a:t>...)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74088"/>
            <a:ext cx="3010751" cy="2361932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97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Scheduled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Exporting</a:t>
            </a:r>
            <a:r>
              <a:rPr lang="fr-FR" dirty="0" smtClean="0"/>
              <a:t> log files</a:t>
            </a:r>
          </a:p>
          <a:p>
            <a:endParaRPr lang="fr-FR" dirty="0" smtClean="0"/>
          </a:p>
          <a:p>
            <a:pPr lvl="1"/>
            <a:r>
              <a:rPr lang="fr-FR" dirty="0" err="1" smtClean="0"/>
              <a:t>Creating</a:t>
            </a:r>
            <a:r>
              <a:rPr lang="fr-FR" dirty="0" smtClean="0"/>
              <a:t> a </a:t>
            </a:r>
            <a:r>
              <a:rPr lang="fr-FR" dirty="0" err="1" smtClean="0"/>
              <a:t>task</a:t>
            </a:r>
            <a:r>
              <a:rPr lang="fr-FR" dirty="0" smtClean="0"/>
              <a:t> </a:t>
            </a:r>
          </a:p>
          <a:p>
            <a:pPr lvl="3"/>
            <a:endParaRPr lang="fr-FR" dirty="0" smtClean="0"/>
          </a:p>
          <a:p>
            <a:pPr lvl="3"/>
            <a:r>
              <a:rPr lang="fr-FR" dirty="0" smtClean="0"/>
              <a:t>Export log files</a:t>
            </a:r>
          </a:p>
          <a:p>
            <a:pPr lvl="3"/>
            <a:endParaRPr lang="fr-FR" dirty="0" smtClean="0"/>
          </a:p>
          <a:p>
            <a:pPr lvl="3"/>
            <a:r>
              <a:rPr lang="fr-FR" dirty="0" smtClean="0"/>
              <a:t>Destination</a:t>
            </a:r>
          </a:p>
          <a:p>
            <a:pPr lvl="3"/>
            <a:endParaRPr lang="fr-FR" dirty="0" smtClean="0"/>
          </a:p>
          <a:p>
            <a:pPr lvl="3"/>
            <a:r>
              <a:rPr lang="fr-FR" dirty="0" smtClean="0"/>
              <a:t>Files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exported</a:t>
            </a:r>
            <a:endParaRPr lang="fr-FR" dirty="0" smtClean="0"/>
          </a:p>
          <a:p>
            <a:pPr lvl="4"/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62000"/>
            <a:ext cx="2592288" cy="4454152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5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Scheduled Tasks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Remote</a:t>
            </a:r>
            <a:r>
              <a:rPr lang="fr-FR" dirty="0" smtClean="0"/>
              <a:t> </a:t>
            </a:r>
            <a:r>
              <a:rPr lang="fr-FR" dirty="0" err="1" smtClean="0"/>
              <a:t>Filesystem</a:t>
            </a:r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err="1" smtClean="0"/>
              <a:t>Declaring</a:t>
            </a:r>
            <a:r>
              <a:rPr lang="fr-FR" dirty="0" smtClean="0"/>
              <a:t> </a:t>
            </a:r>
            <a:r>
              <a:rPr lang="fr-FR" dirty="0" err="1" smtClean="0"/>
              <a:t>remote</a:t>
            </a:r>
            <a:r>
              <a:rPr lang="fr-FR" dirty="0" smtClean="0"/>
              <a:t> </a:t>
            </a:r>
            <a:r>
              <a:rPr lang="fr-FR" dirty="0" err="1" smtClean="0"/>
              <a:t>storage</a:t>
            </a:r>
            <a:endParaRPr lang="fr-FR" dirty="0" smtClean="0"/>
          </a:p>
          <a:p>
            <a:pPr lvl="2"/>
            <a:endParaRPr lang="fr-FR" dirty="0" smtClean="0"/>
          </a:p>
          <a:p>
            <a:pPr lvl="3"/>
            <a:r>
              <a:rPr lang="fr-FR" dirty="0" smtClean="0"/>
              <a:t>Action tab:</a:t>
            </a:r>
          </a:p>
          <a:p>
            <a:pPr lvl="3"/>
            <a:endParaRPr lang="fr-FR" dirty="0" smtClean="0"/>
          </a:p>
          <a:p>
            <a:pPr lvl="4"/>
            <a:r>
              <a:rPr lang="fr-FR" dirty="0" smtClean="0"/>
              <a:t>Click the </a:t>
            </a:r>
            <a:r>
              <a:rPr lang="fr-FR" dirty="0" err="1" smtClean="0"/>
              <a:t>blue</a:t>
            </a:r>
            <a:r>
              <a:rPr lang="fr-FR" dirty="0" smtClean="0"/>
              <a:t> </a:t>
            </a:r>
            <a:r>
              <a:rPr lang="fr-FR" dirty="0" err="1" smtClean="0"/>
              <a:t>button</a:t>
            </a:r>
            <a:r>
              <a:rPr lang="fr-FR" dirty="0" smtClean="0"/>
              <a:t> and </a:t>
            </a:r>
            <a:r>
              <a:rPr lang="fr-FR" dirty="0" err="1" smtClean="0"/>
              <a:t>choose</a:t>
            </a:r>
            <a:r>
              <a:rPr lang="fr-FR" dirty="0" smtClean="0"/>
              <a:t> </a:t>
            </a:r>
            <a:r>
              <a:rPr lang="fr-FR" dirty="0" err="1" smtClean="0"/>
              <a:t>Add</a:t>
            </a:r>
            <a:endParaRPr lang="fr-FR" dirty="0" smtClean="0"/>
          </a:p>
          <a:p>
            <a:pPr lvl="4"/>
            <a:endParaRPr lang="fr-FR" dirty="0" smtClean="0"/>
          </a:p>
          <a:p>
            <a:pPr lvl="4"/>
            <a:r>
              <a:rPr lang="fr-FR" dirty="0" smtClean="0"/>
              <a:t>Select the type of </a:t>
            </a:r>
            <a:r>
              <a:rPr lang="fr-FR" dirty="0" err="1" smtClean="0"/>
              <a:t>access</a:t>
            </a:r>
            <a:r>
              <a:rPr lang="fr-FR" dirty="0" smtClean="0"/>
              <a:t> FTP</a:t>
            </a:r>
            <a:r>
              <a:rPr lang="fr-FR" dirty="0"/>
              <a:t> </a:t>
            </a:r>
            <a:r>
              <a:rPr lang="fr-FR" dirty="0" smtClean="0"/>
              <a:t>or SCP</a:t>
            </a:r>
          </a:p>
          <a:p>
            <a:pPr lvl="4"/>
            <a:endParaRPr lang="fr-FR" dirty="0" smtClean="0"/>
          </a:p>
          <a:p>
            <a:pPr lvl="4"/>
            <a:r>
              <a:rPr lang="fr-FR" dirty="0" smtClean="0"/>
              <a:t>Enter the </a:t>
            </a:r>
            <a:r>
              <a:rPr lang="fr-FR" dirty="0" err="1" smtClean="0"/>
              <a:t>connection</a:t>
            </a:r>
            <a:r>
              <a:rPr lang="fr-FR" dirty="0" smtClean="0"/>
              <a:t> information</a:t>
            </a:r>
          </a:p>
          <a:p>
            <a:pPr lvl="4"/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99542"/>
            <a:ext cx="1997401" cy="2903785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5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Scheduled</a:t>
            </a:r>
            <a:r>
              <a:rPr lang="fr-FR" dirty="0"/>
              <a:t> </a:t>
            </a:r>
            <a:r>
              <a:rPr lang="fr-FR" dirty="0" err="1"/>
              <a:t>Tasks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Export and purge database </a:t>
            </a:r>
            <a:r>
              <a:rPr lang="en-US" dirty="0" smtClean="0"/>
              <a:t>log</a:t>
            </a:r>
          </a:p>
          <a:p>
            <a:pPr lvl="1"/>
            <a:r>
              <a:rPr lang="en-US" dirty="0" smtClean="0"/>
              <a:t>Security Logs </a:t>
            </a:r>
          </a:p>
          <a:p>
            <a:pPr lvl="1"/>
            <a:r>
              <a:rPr lang="en-US" dirty="0" smtClean="0"/>
              <a:t>WAM </a:t>
            </a:r>
            <a:r>
              <a:rPr lang="en-US" dirty="0"/>
              <a:t>Logs </a:t>
            </a:r>
          </a:p>
          <a:p>
            <a:pPr lvl="1"/>
            <a:r>
              <a:rPr lang="en-US" dirty="0" smtClean="0"/>
              <a:t>Event logs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95486"/>
            <a:ext cx="3600400" cy="3903964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3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Scheduled Tasks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Generate</a:t>
            </a:r>
            <a:r>
              <a:rPr lang="fr-FR" dirty="0" smtClean="0"/>
              <a:t> Reports</a:t>
            </a:r>
          </a:p>
          <a:p>
            <a:pPr lvl="2"/>
            <a:r>
              <a:rPr lang="fr-FR" dirty="0" smtClean="0"/>
              <a:t>Action tab, </a:t>
            </a:r>
            <a:r>
              <a:rPr lang="fr-FR" dirty="0" err="1" smtClean="0"/>
              <a:t>choose</a:t>
            </a:r>
            <a:r>
              <a:rPr lang="fr-FR" dirty="0" smtClean="0"/>
              <a:t>:</a:t>
            </a:r>
          </a:p>
          <a:p>
            <a:pPr lvl="3"/>
            <a:r>
              <a:rPr lang="fr-FR" dirty="0" err="1" smtClean="0"/>
              <a:t>Generate</a:t>
            </a:r>
            <a:r>
              <a:rPr lang="fr-FR" dirty="0" smtClean="0"/>
              <a:t> Report</a:t>
            </a:r>
          </a:p>
          <a:p>
            <a:pPr lvl="3"/>
            <a:r>
              <a:rPr lang="fr-FR" dirty="0" smtClean="0"/>
              <a:t>Report Type</a:t>
            </a:r>
          </a:p>
          <a:p>
            <a:pPr lvl="3"/>
            <a:r>
              <a:rPr lang="fr-FR" dirty="0" smtClean="0"/>
              <a:t>Destination Type</a:t>
            </a:r>
          </a:p>
          <a:p>
            <a:pPr lvl="4"/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84993"/>
            <a:ext cx="2520280" cy="4243607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2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SNMP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Enabling SNMP supervision</a:t>
            </a:r>
          </a:p>
          <a:p>
            <a:endParaRPr lang="en-US" smtClean="0"/>
          </a:p>
          <a:p>
            <a:pPr lvl="2"/>
            <a:r>
              <a:rPr lang="en-US" smtClean="0"/>
              <a:t>Using the SNMP agent installed on the boxes</a:t>
            </a:r>
          </a:p>
          <a:p>
            <a:pPr lvl="2"/>
            <a:endParaRPr lang="en-US" smtClean="0"/>
          </a:p>
          <a:p>
            <a:pPr lvl="3"/>
            <a:r>
              <a:rPr lang="en-US" smtClean="0"/>
              <a:t>Versions supported:</a:t>
            </a:r>
          </a:p>
          <a:p>
            <a:pPr lvl="4"/>
            <a:r>
              <a:rPr lang="en-US" smtClean="0"/>
              <a:t>SNMP v1</a:t>
            </a:r>
          </a:p>
          <a:p>
            <a:pPr lvl="4"/>
            <a:r>
              <a:rPr lang="en-US" smtClean="0"/>
              <a:t>SNMP v2c</a:t>
            </a:r>
            <a:endParaRPr lang="en-US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96619"/>
            <a:ext cx="2731880" cy="3024128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6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60000" y="1026000"/>
            <a:ext cx="4356016" cy="3483000"/>
          </a:xfrm>
        </p:spPr>
        <p:txBody>
          <a:bodyPr/>
          <a:lstStyle/>
          <a:p>
            <a:pPr lvl="1"/>
            <a:endParaRPr lang="fr-FR" dirty="0" smtClean="0"/>
          </a:p>
          <a:p>
            <a:r>
              <a:rPr lang="fr-FR" dirty="0" smtClean="0"/>
              <a:t>Configure file destination server</a:t>
            </a:r>
          </a:p>
          <a:p>
            <a:pPr lvl="1"/>
            <a:r>
              <a:rPr lang="fr-FR" dirty="0" smtClean="0"/>
              <a:t>SCP server=192.168.1.2</a:t>
            </a:r>
          </a:p>
          <a:p>
            <a:pPr lvl="1"/>
            <a:r>
              <a:rPr lang="fr-FR" dirty="0" smtClean="0"/>
              <a:t>Login=test</a:t>
            </a:r>
          </a:p>
          <a:p>
            <a:pPr lvl="1"/>
            <a:r>
              <a:rPr lang="fr-FR" dirty="0" err="1" smtClean="0"/>
              <a:t>Password</a:t>
            </a:r>
            <a:r>
              <a:rPr lang="fr-FR" dirty="0" smtClean="0"/>
              <a:t>=test				</a:t>
            </a:r>
          </a:p>
          <a:p>
            <a:r>
              <a:rPr lang="fr-FR" dirty="0" smtClean="0"/>
              <a:t>Schedule a </a:t>
            </a:r>
            <a:r>
              <a:rPr lang="fr-FR" dirty="0" err="1" smtClean="0"/>
              <a:t>daily</a:t>
            </a:r>
            <a:r>
              <a:rPr lang="fr-FR" dirty="0" smtClean="0"/>
              <a:t> export log files at 10 AM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Schedule a </a:t>
            </a:r>
            <a:r>
              <a:rPr lang="fr-FR" dirty="0" err="1" smtClean="0">
                <a:solidFill>
                  <a:srgbClr val="FF0000"/>
                </a:solidFill>
              </a:rPr>
              <a:t>daily</a:t>
            </a:r>
            <a:r>
              <a:rPr lang="fr-FR" dirty="0" smtClean="0">
                <a:solidFill>
                  <a:srgbClr val="FF0000"/>
                </a:solidFill>
              </a:rPr>
              <a:t> report </a:t>
            </a:r>
            <a:r>
              <a:rPr lang="fr-FR" dirty="0" err="1" smtClean="0">
                <a:solidFill>
                  <a:srgbClr val="FF0000"/>
                </a:solidFill>
              </a:rPr>
              <a:t>generation</a:t>
            </a:r>
            <a:r>
              <a:rPr lang="fr-FR" dirty="0" smtClean="0">
                <a:solidFill>
                  <a:srgbClr val="FF0000"/>
                </a:solidFill>
              </a:rPr>
              <a:t> on Access Logs at 10 AM</a:t>
            </a:r>
          </a:p>
          <a:p>
            <a:endParaRPr lang="fr-FR" dirty="0" smtClean="0"/>
          </a:p>
          <a:p>
            <a:r>
              <a:rPr lang="fr-FR" dirty="0"/>
              <a:t>Schedule </a:t>
            </a:r>
            <a:r>
              <a:rPr lang="fr-FR" dirty="0" smtClean="0"/>
              <a:t>a </a:t>
            </a:r>
            <a:r>
              <a:rPr lang="fr-FR" dirty="0" err="1" smtClean="0"/>
              <a:t>daily</a:t>
            </a:r>
            <a:r>
              <a:rPr lang="fr-FR" dirty="0" smtClean="0"/>
              <a:t> backup </a:t>
            </a:r>
            <a:r>
              <a:rPr lang="fr-FR" dirty="0" err="1" smtClean="0"/>
              <a:t>generation</a:t>
            </a:r>
            <a:r>
              <a:rPr lang="fr-FR" dirty="0" smtClean="0"/>
              <a:t> &amp; export at 10 AM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62105"/>
            <a:ext cx="2111206" cy="27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02" y="670095"/>
            <a:ext cx="25082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50534"/>
            <a:ext cx="1731451" cy="17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35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2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Kibana</a:t>
            </a:r>
            <a:r>
              <a:rPr lang="fr-FR" dirty="0"/>
              <a:t> </a:t>
            </a:r>
            <a:r>
              <a:rPr lang="fr-FR" dirty="0" err="1"/>
              <a:t>dashboard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Default URL: https://&lt;managementIP&gt;:</a:t>
            </a:r>
            <a:r>
              <a:rPr lang="fr-FR" dirty="0" smtClean="0"/>
              <a:t>3001/app/kibana</a:t>
            </a:r>
            <a:endParaRPr lang="fr-FR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21205"/>
            <a:ext cx="7128792" cy="3187795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Event Logs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Display the </a:t>
            </a:r>
            <a:r>
              <a:rPr lang="fr-FR" dirty="0" err="1" smtClean="0"/>
              <a:t>history</a:t>
            </a:r>
            <a:r>
              <a:rPr lang="fr-FR" dirty="0" smtClean="0"/>
              <a:t> of changes in the </a:t>
            </a:r>
            <a:r>
              <a:rPr lang="fr-FR" dirty="0" err="1" smtClean="0"/>
              <a:t>status</a:t>
            </a:r>
            <a:r>
              <a:rPr lang="fr-FR" dirty="0" smtClean="0"/>
              <a:t> of monitoring</a:t>
            </a:r>
          </a:p>
          <a:p>
            <a:r>
              <a:rPr lang="fr-FR" dirty="0" err="1" smtClean="0"/>
              <a:t>Each</a:t>
            </a:r>
            <a:r>
              <a:rPr lang="fr-FR" dirty="0" smtClean="0"/>
              <a:t> log </a:t>
            </a:r>
            <a:r>
              <a:rPr lang="fr-FR" dirty="0" err="1" smtClean="0"/>
              <a:t>includes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Box</a:t>
            </a:r>
          </a:p>
          <a:p>
            <a:pPr lvl="1"/>
            <a:r>
              <a:rPr lang="fr-FR" dirty="0" smtClean="0"/>
              <a:t>Type</a:t>
            </a:r>
          </a:p>
          <a:p>
            <a:pPr lvl="1"/>
            <a:r>
              <a:rPr lang="fr-FR" dirty="0" smtClean="0"/>
              <a:t>Date</a:t>
            </a:r>
          </a:p>
          <a:p>
            <a:pPr lvl="1"/>
            <a:r>
              <a:rPr lang="fr-FR" dirty="0" smtClean="0"/>
              <a:t>Message</a:t>
            </a:r>
          </a:p>
          <a:p>
            <a:pPr lvl="1"/>
            <a:r>
              <a:rPr lang="en-US" dirty="0" err="1" smtClean="0"/>
              <a:t>Criticity</a:t>
            </a:r>
            <a:endParaRPr lang="en-US" dirty="0" smtClean="0"/>
          </a:p>
          <a:p>
            <a:pPr lvl="2"/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35646"/>
            <a:ext cx="7264849" cy="2232248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9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Kibana</a:t>
            </a:r>
            <a:r>
              <a:rPr lang="fr-FR" dirty="0"/>
              <a:t> </a:t>
            </a:r>
            <a:r>
              <a:rPr lang="fr-FR" dirty="0" err="1"/>
              <a:t>dashboard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59600" y="1203598"/>
            <a:ext cx="8280400" cy="3155950"/>
          </a:xfrm>
          <a:prstGeom prst="rect">
            <a:avLst/>
          </a:prstGeom>
        </p:spPr>
      </p:pic>
      <p:sp>
        <p:nvSpPr>
          <p:cNvPr id="3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1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F976D-E951-4677-87A1-C9AD811E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new dashboard </a:t>
            </a:r>
            <a:r>
              <a:rPr lang="en-US" dirty="0"/>
              <a:t>(1/2)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A64802-EA4D-4555-B5A5-056E6213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EB6282-1F2B-4D02-B4E3-4F6F6B606882}" type="datetime6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18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492B12-5FCB-4578-987B-1C9E2671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Rohde &amp; Schwarz Cybersecurity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C3636-4B04-4015-ACB7-338BFB64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72BE70-174B-4BBD-B151-ECF97DA33D78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9352A49-F018-48E4-9137-40F20E5967E5}"/>
              </a:ext>
            </a:extLst>
          </p:cNvPr>
          <p:cNvGrpSpPr/>
          <p:nvPr/>
        </p:nvGrpSpPr>
        <p:grpSpPr>
          <a:xfrm>
            <a:off x="-4223" y="536131"/>
            <a:ext cx="5038321" cy="1963611"/>
            <a:chOff x="-4223" y="536131"/>
            <a:chExt cx="5038321" cy="19636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2587CFF-6B5B-4173-8ACC-B7B923B83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4223" y="771550"/>
              <a:ext cx="5038321" cy="17281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DA7CDA-86EF-4068-BBFF-F057E8EA3BD2}"/>
                </a:ext>
              </a:extLst>
            </p:cNvPr>
            <p:cNvSpPr/>
            <p:nvPr/>
          </p:nvSpPr>
          <p:spPr>
            <a:xfrm>
              <a:off x="-4223" y="536131"/>
              <a:ext cx="5038321" cy="2354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Create new dashboard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2CA4999-DBC5-4168-B892-4D04C885022B}"/>
              </a:ext>
            </a:extLst>
          </p:cNvPr>
          <p:cNvGrpSpPr/>
          <p:nvPr/>
        </p:nvGrpSpPr>
        <p:grpSpPr>
          <a:xfrm>
            <a:off x="1691680" y="948758"/>
            <a:ext cx="4188327" cy="2659295"/>
            <a:chOff x="3701836" y="1275606"/>
            <a:chExt cx="4188327" cy="265929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BB41505-F83B-4871-A532-520E02623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01836" y="1535421"/>
              <a:ext cx="4188327" cy="23994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582FC7-A2EC-4CFD-A2F5-EED02356E66F}"/>
                </a:ext>
              </a:extLst>
            </p:cNvPr>
            <p:cNvSpPr/>
            <p:nvPr/>
          </p:nvSpPr>
          <p:spPr>
            <a:xfrm>
              <a:off x="3701836" y="1275606"/>
              <a:ext cx="4188327" cy="2598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600" dirty="0" err="1"/>
                <a:t>Add</a:t>
              </a:r>
              <a:r>
                <a:rPr lang="fr-FR" sz="1600" dirty="0"/>
                <a:t> the </a:t>
              </a:r>
              <a:r>
                <a:rPr lang="fr-FR" sz="1600" dirty="0" err="1"/>
                <a:t>desired</a:t>
              </a:r>
              <a:r>
                <a:rPr lang="fr-FR" sz="1600" dirty="0"/>
                <a:t> </a:t>
              </a:r>
              <a:r>
                <a:rPr lang="fr-FR" sz="1600" dirty="0" err="1" smtClean="0"/>
                <a:t>visualizations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146FC86-8D98-4013-8E3C-F3AC82D4D504}"/>
              </a:ext>
            </a:extLst>
          </p:cNvPr>
          <p:cNvGrpSpPr/>
          <p:nvPr/>
        </p:nvGrpSpPr>
        <p:grpSpPr>
          <a:xfrm>
            <a:off x="2898525" y="1615238"/>
            <a:ext cx="6245475" cy="2928039"/>
            <a:chOff x="2898525" y="1615238"/>
            <a:chExt cx="6245475" cy="292803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B5AC348-A11F-43EC-9B21-99C39B8E9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8525" y="1875053"/>
              <a:ext cx="6245475" cy="26682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06A072-9F47-4A39-B954-3E22C30D0D61}"/>
                </a:ext>
              </a:extLst>
            </p:cNvPr>
            <p:cNvSpPr/>
            <p:nvPr/>
          </p:nvSpPr>
          <p:spPr>
            <a:xfrm>
              <a:off x="2898525" y="1615238"/>
              <a:ext cx="6245475" cy="25981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FR" sz="1600" dirty="0" err="1"/>
                <a:t>Adjust</a:t>
              </a:r>
              <a:r>
                <a:rPr lang="fr-FR" sz="1600" dirty="0"/>
                <a:t> the </a:t>
              </a:r>
              <a:r>
                <a:rPr lang="fr-FR" sz="1600" dirty="0" err="1" smtClean="0"/>
                <a:t>layout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4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F976D-E951-4677-87A1-C9AD811E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Create new dashboard (2/2)</a:t>
            </a:r>
            <a:endParaRPr lang="en-US" dirty="0"/>
          </a:p>
        </p:txBody>
      </p:sp>
      <p:sp>
        <p:nvSpPr>
          <p:cNvPr id="20" name="Espace réservé du contenu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A64802-EA4D-4555-B5A5-056E6213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6282-1F2B-4D02-B4E3-4F6F6B606882}" type="datetime6">
              <a:rPr lang="en-US" smtClean="0"/>
              <a:pPr/>
              <a:t>July 18</a:t>
            </a:fld>
            <a:endParaRPr lang="de-D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492B12-5FCB-4578-987B-1C9E2671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Rohde &amp; Schwarz Cybersecurity</a:t>
            </a:r>
            <a:endParaRPr lang="de-D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BC3636-4B04-4015-ACB7-338BFB64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2BE70-174B-4BBD-B151-ECF97DA33D78}" type="slidenum">
              <a:rPr lang="de-DE" smtClean="0"/>
              <a:pPr/>
              <a:t>42</a:t>
            </a:fld>
            <a:endParaRPr lang="de-DE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B1D660-475B-4EF8-8F66-AFD7BED19F64}"/>
              </a:ext>
            </a:extLst>
          </p:cNvPr>
          <p:cNvGrpSpPr/>
          <p:nvPr/>
        </p:nvGrpSpPr>
        <p:grpSpPr>
          <a:xfrm>
            <a:off x="18994" y="661007"/>
            <a:ext cx="5146012" cy="2588180"/>
            <a:chOff x="1675678" y="1955097"/>
            <a:chExt cx="5146012" cy="258818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6175F88-8FDC-43B5-8080-2EFA8BF6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5678" y="2298810"/>
              <a:ext cx="5146012" cy="22444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8778C3-1A5D-46EF-8654-40507A5945E6}"/>
                </a:ext>
              </a:extLst>
            </p:cNvPr>
            <p:cNvSpPr/>
            <p:nvPr/>
          </p:nvSpPr>
          <p:spPr>
            <a:xfrm>
              <a:off x="1675678" y="1955097"/>
              <a:ext cx="5146012" cy="3437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 dirty="0"/>
                <a:t>Save the </a:t>
              </a:r>
              <a:r>
                <a:rPr lang="fr-FR" sz="1600" dirty="0" err="1" smtClean="0"/>
                <a:t>result</a:t>
              </a:r>
              <a:endParaRPr lang="en-US" sz="1500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88AFF17-4129-49C6-8FB8-7F35B7932505}"/>
              </a:ext>
            </a:extLst>
          </p:cNvPr>
          <p:cNvGrpSpPr/>
          <p:nvPr/>
        </p:nvGrpSpPr>
        <p:grpSpPr>
          <a:xfrm>
            <a:off x="5134383" y="1045404"/>
            <a:ext cx="3865472" cy="3638738"/>
            <a:chOff x="4579137" y="915566"/>
            <a:chExt cx="3865472" cy="363873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0E25317-3272-4D22-9278-D491CCF10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9137" y="1431668"/>
              <a:ext cx="3858336" cy="3122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AC281-4246-46DC-B70B-11A48AE6E8E7}"/>
                </a:ext>
              </a:extLst>
            </p:cNvPr>
            <p:cNvSpPr/>
            <p:nvPr/>
          </p:nvSpPr>
          <p:spPr>
            <a:xfrm>
              <a:off x="4579137" y="915566"/>
              <a:ext cx="3865472" cy="5243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dirty="0"/>
                <a:t>Create a scheduled task to generate a report from the new Dashboard</a:t>
              </a:r>
              <a:endParaRPr lang="en-US" sz="1500" dirty="0"/>
            </a:p>
          </p:txBody>
        </p:sp>
      </p:grpSp>
      <p:sp>
        <p:nvSpPr>
          <p:cNvPr id="7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Web Monitoring/Reporting Dashboard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Default URL: https://&lt;managementIP&gt;:3002/</a:t>
            </a:r>
          </a:p>
          <a:p>
            <a:pPr lvl="1"/>
            <a:endParaRPr lang="fr-FR" dirty="0" smtClean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604632"/>
            <a:ext cx="7853356" cy="2623302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6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Web Monitoring/Reporting Dashboard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API:</a:t>
            </a:r>
          </a:p>
          <a:p>
            <a:pPr lvl="1"/>
            <a:r>
              <a:rPr lang="fr-FR" dirty="0" smtClean="0"/>
              <a:t>https://&lt;managementIP&gt;:3002/api/indicators/</a:t>
            </a:r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8" y="1797852"/>
            <a:ext cx="3506332" cy="17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59" y="1923678"/>
            <a:ext cx="5126335" cy="213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 ?</a:t>
            </a:r>
            <a:endParaRPr lang="en-US" dirty="0"/>
          </a:p>
        </p:txBody>
      </p:sp>
      <p:sp>
        <p:nvSpPr>
          <p:cNvPr id="4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87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Debug logs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Tunnel / </a:t>
            </a:r>
            <a:r>
              <a:rPr lang="fr-FR" smtClean="0"/>
              <a:t>Reverse Proxy</a:t>
            </a:r>
          </a:p>
          <a:p>
            <a:r>
              <a:rPr lang="fr-FR" smtClean="0"/>
              <a:t>Only for troubleshooting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41375"/>
            <a:ext cx="297815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5686"/>
            <a:ext cx="3502322" cy="239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5796136" y="2139702"/>
            <a:ext cx="144016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827584" y="2834841"/>
            <a:ext cx="144016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1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 debug logs</a:t>
            </a:r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5040560" cy="188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2080" y="1039788"/>
            <a:ext cx="3441634" cy="3482975"/>
          </a:xfrm>
          <a:prstGeom prst="rect">
            <a:avLst/>
          </a:prstGeom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6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Access Logs files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Available logs format :</a:t>
            </a:r>
          </a:p>
          <a:p>
            <a:pPr lvl="1"/>
            <a:r>
              <a:rPr lang="en-US" smtClean="0"/>
              <a:t>Common Log Format</a:t>
            </a:r>
          </a:p>
          <a:p>
            <a:pPr lvl="1"/>
            <a:r>
              <a:rPr lang="en-US" smtClean="0"/>
              <a:t>Common Log Format with Virtual Host</a:t>
            </a:r>
          </a:p>
          <a:p>
            <a:pPr lvl="1"/>
            <a:r>
              <a:rPr lang="en-US" smtClean="0"/>
              <a:t>NCSA Extended</a:t>
            </a:r>
          </a:p>
          <a:p>
            <a:pPr lvl="1"/>
            <a:r>
              <a:rPr lang="en-US" smtClean="0"/>
              <a:t>Custom</a:t>
            </a:r>
          </a:p>
          <a:p>
            <a:pPr lvl="1"/>
            <a:r>
              <a:rPr lang="en-US" smtClean="0"/>
              <a:t>Common Log Format (Legacy)</a:t>
            </a:r>
          </a:p>
          <a:p>
            <a:pPr lvl="1"/>
            <a:r>
              <a:rPr lang="en-US" smtClean="0"/>
              <a:t>Common Log Format with Virtual Host (Legacy)</a:t>
            </a:r>
          </a:p>
          <a:p>
            <a:pPr lvl="1"/>
            <a:r>
              <a:rPr lang="en-US" smtClean="0"/>
              <a:t>NCSA Extended (Legacy)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71550"/>
            <a:ext cx="2736304" cy="319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9822"/>
            <a:ext cx="2664296" cy="11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0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Hide sensitive information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Used to remove the specified data from logs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7614"/>
            <a:ext cx="4593828" cy="34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4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Log Rotation Profile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Manage logging functions</a:t>
            </a:r>
          </a:p>
          <a:p>
            <a:pPr lvl="1"/>
            <a:r>
              <a:rPr lang="fr-FR" smtClean="0"/>
              <a:t>Possibility to select from the proposed list and configure with creation of log files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51670"/>
            <a:ext cx="4464496" cy="2617990"/>
          </a:xfrm>
          <a:prstGeom prst="rect">
            <a:avLst/>
          </a:prstGeom>
        </p:spPr>
      </p:pic>
      <p:sp>
        <p:nvSpPr>
          <p:cNvPr id="6" name="RS_Classification_Standard"/>
          <p:cNvSpPr txBox="1"/>
          <p:nvPr/>
        </p:nvSpPr>
        <p:spPr>
          <a:xfrm>
            <a:off x="8990047" y="4575021"/>
            <a:ext cx="153953" cy="212879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none" lIns="76200" tIns="36830" rIns="76200" bIns="36830" rtlCol="0" anchor="ctr">
            <a:spAutoFit/>
          </a:bodyPr>
          <a:lstStyle/>
          <a:p>
            <a:endParaRPr lang="fr-FR" sz="900" b="1" kern="900" spc="100" dirty="0" err="1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7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  <p:tag name="ISPRING_RESOURCE_PATHS_HASH_2" val="13e935a1f3c99d688aabbdfa6a3c4c2d1c5fcd2"/>
  <p:tag name="RS_CLASSIFICATION_RESETFORMATT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584f951-3d90-4102-876b-73cdeb27d90d"/>
  <p:tag name="RS_CLASSIFICATIONID" val="0"/>
  <p:tag name="RS_CLASSIFICATION" val="UNRESTRICT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87854b3-7b64-4491-8a10-16a114fde677"/>
  <p:tag name="RS_CLASSIFICATIONID" val="0"/>
  <p:tag name="RS_CLASSIFICATION" val="UNRESTRICT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b26e914-01f1-4255-aeb8-513ab676b506"/>
  <p:tag name="RS_CLASSIFICATIONID" val="0"/>
  <p:tag name="RS_CLASSIFICATION" val="UNRESTRICTE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500320f4-cb2c-46d0-a2b6-7543add02b2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0ecce9d8-a1e9-4a82-bd5f-4790eb9822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fc5cff32-0e86-40f5-b6db-1f0aeda603fa"/>
  <p:tag name="RS_CLASSIFICATIONID" val="0"/>
  <p:tag name="RS_CLASSIFICATION" val="UNRESTRICTE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67061b4-d56c-4ab4-b57d-2fbbd00d8dbb"/>
  <p:tag name="RS_CLASSIFICATIONID" val="0"/>
  <p:tag name="RS_CLASSIFICATION" val="UNRESTRICTE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650f3237-154e-4d4c-84bb-796eb3601ae7"/>
  <p:tag name="RS_CLASSIFICATIONID" val="0"/>
  <p:tag name="RS_CLASSIFICATION" val="UNRESTRICTE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766a9761-a5d2-4c0a-9db2-8b044995121c"/>
  <p:tag name="RS_CLASSIFICATIONID" val="0"/>
  <p:tag name="RS_CLASSIFICATION" val="UNRESTRICTE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8ef81e2-9174-4ea2-8bd5-682aa8304b58"/>
  <p:tag name="RS_CLASSIFICATIONID" val="0"/>
  <p:tag name="RS_CLASSIFICATION" val="UNRESTRICT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21f0bbe-2051-4b68-867d-2da5653cd751"/>
  <p:tag name="RS_CLASSIFICATIONID" val="0"/>
  <p:tag name="RS_CLASSIFICATION" val="UNRESTRICTE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e6ff0f4c-0455-416e-b95c-23e3555110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71e087b-02e7-4983-9bb7-a2219b98bb26"/>
  <p:tag name="RS_CLASSIFICATIONID" val="0"/>
  <p:tag name="RS_CLASSIFICATION" val="UNRESTRICTE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345a003-b9b3-4080-9c85-51bc53f0de18"/>
  <p:tag name="RS_CLASSIFICATIONID" val="0"/>
  <p:tag name="RS_CLASSIFICATION" val="UNRESTRICTE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395ed28c-33c8-4b3a-86ad-750df519d331"/>
  <p:tag name="RS_CLASSIFICATIONID" val="0"/>
  <p:tag name="RS_CLASSIFICATION" val="UNRESTRICTE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877bd7b-731a-4b7b-8c62-824963892f6b"/>
  <p:tag name="RS_CLASSIFICATIONID" val="0"/>
  <p:tag name="RS_CLASSIFICATION" val="UNRESTRICTE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554f1c5d-5c9c-4b41-8fbd-0cfc351c86ab"/>
  <p:tag name="RS_CLASSIFICATIONID" val="0"/>
  <p:tag name="RS_CLASSIFICATION" val="UNRESTRICTE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2537b21d-ed00-4d6d-87e4-26c5ba728c6c"/>
  <p:tag name="RS_CLASSIFICATIONID" val="0"/>
  <p:tag name="RS_CLASSIFICATION" val="UNRESTRICTE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30dcfc6b-f743-4f47-bf02-e946780ba40c"/>
  <p:tag name="RS_CLASSIFICATIONID" val="0"/>
  <p:tag name="RS_CLASSIFICATION" val="UNRESTRICTE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3546c2b9-6aec-4eca-b5f6-1483ab27bfbf"/>
  <p:tag name="RS_CLASSIFICATIONID" val="0"/>
  <p:tag name="RS_CLASSIFICATION" val="UNRESTRICTE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bee62378-174b-496d-add2-91ef4e61ce2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c0aa2b46-70c8-498e-a369-90404d26ffa3"/>
  <p:tag name="RS_CLASSIFICATIONID" val="0"/>
  <p:tag name="RS_CLASSIFICATION" val="UNRESTRICTE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b3a5ade-a136-4ece-9d36-a42635ce3ae9"/>
  <p:tag name="RS_CLASSIFICATIONID" val="0"/>
  <p:tag name="RS_CLASSIFICATION" val="UNRESTRICTE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95fba679-b3b0-46af-8e6b-f3f4fb5f6bf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5b3c76c-de94-4ca6-84f9-2c23a1028b11"/>
  <p:tag name="RS_CLASSIFICATIONID" val="0"/>
  <p:tag name="RS_CLASSIFICATION" val="UNRESTRICTE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959c3e8e-7602-497d-9fa5-62b47c905c7d"/>
  <p:tag name="RS_CLASSIFICATIONID" val="0"/>
  <p:tag name="RS_CLASSIFICATION" val="UNRESTRICTE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4667b877-23d4-4f04-b7b7-fdbae9f4d3f9"/>
  <p:tag name="RS_CLASSIFICATIONID" val="0"/>
  <p:tag name="RS_CLASSIFICATION" val="UNRESTRICTE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eb380160-3861-4161-89a9-1032f77f82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384fdbbf-f431-47e2-9765-95316b38a2e0"/>
  <p:tag name="RS_CLASSIFICATIONID" val="0"/>
  <p:tag name="RS_CLASSIFICATION" val="UNRESTRICTE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3b300215-846e-482d-86fd-d7c2ff448036"/>
  <p:tag name="RS_CLASSIFICATIONID" val="0"/>
  <p:tag name="RS_CLASSIFICATION" val="UNRESTRICTE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7895e614-ede9-405b-9698-bcf52167abfb"/>
  <p:tag name="RS_CLASSIFICATIONID" val="0"/>
  <p:tag name="RS_CLASSIFICATION" val="UNRESTRICTE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3ef17b5-fb76-419f-ba27-1735eb42c6d7"/>
  <p:tag name="RS_CLASSIFICATIONID" val="0"/>
  <p:tag name="RS_CLASSIFICATION" val="UNRESTRICTE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aff73c4-4f8c-4c27-9429-d2144f07370e"/>
  <p:tag name="RS_CLASSIFICATIONID" val="0"/>
  <p:tag name="RS_CLASSIFICATION" val="UNRESTRICTE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be3ca6f-287b-43b9-8b24-a1ef92831aae"/>
  <p:tag name="RS_CLASSIFICATIONID" val="0"/>
  <p:tag name="RS_CLASSIFICATION" val="UNRESTRICTE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cb6f3cac-ce5b-42c4-8370-4b6ab2cb0ea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a06af0d5-fbbf-49e2-8554-cf5345d852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S_CLASSIFICATIONID" val="0"/>
  <p:tag name="RS_CLASSIFICATION" val="UNRESTRICTED"/>
  <p:tag name="OFFISYNC_SLIDE_GUID" val="449b20d9-fee7-4629-962e-501ee03a904f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20cc4016-c6ef-46e8-9c08-120c9f8f8a4d"/>
  <p:tag name="RS_CLASSIFICATIONID" val="0"/>
  <p:tag name="RS_CLASSIFICATION" val="UNRESTRICTE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97aa895-7d74-47f7-9fbd-e151149a77cc"/>
  <p:tag name="RS_CLASSIFICATIONID" val="0"/>
  <p:tag name="RS_CLASSIFICATION" val="UNRESTRICTE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a0cf7c2a-d9b8-4804-96bd-9375ced47199"/>
  <p:tag name="RS_CLASSIFICATIONID" val="0"/>
  <p:tag name="RS_CLASSIFICATION" val="UNRESTRICT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f5578ef2-6780-4f46-bee8-ba1fb014d65a"/>
  <p:tag name="RS_CLASSIFICATIONID" val="0"/>
  <p:tag name="RS_CLASSIFICATION" val="UNRESTRICTE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16c7c26-1752-49cc-8480-54cd06bc0c0b"/>
  <p:tag name="RS_CLASSIFICATIONID" val="0"/>
  <p:tag name="RS_CLASSIFICATION" val="UNRESTRICTE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8dfbb5cd-2e88-421b-852e-a9c365da2f9f"/>
  <p:tag name="RS_CLASSIFICATIONID" val="0"/>
  <p:tag name="RS_CLASSIFICATION" val="UNRESTRICTE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6d737497-a377-4970-9462-98fba015634f"/>
  <p:tag name="RS_CLASSIFICATIONID" val="0"/>
  <p:tag name="RS_CLASSIFICATION" val="UNRESTRICTE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dc1c862-dcb6-4f70-bce7-ad016eb0bfea"/>
  <p:tag name="RS_CLASSIFICATIONID" val="0"/>
  <p:tag name="RS_CLASSIFICATION" val="UNRESTRICTED"/>
</p:tagLst>
</file>

<file path=ppt/theme/theme1.xml><?xml version="1.0" encoding="utf-8"?>
<a:theme xmlns:a="http://schemas.openxmlformats.org/drawingml/2006/main" name="1_DenyAll 2015 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nyAll_2017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SCS">
  <a:themeElements>
    <a:clrScheme name="Rohde &amp; Schwarz Colors">
      <a:dk1>
        <a:srgbClr val="000000"/>
      </a:dk1>
      <a:lt1>
        <a:srgbClr val="FFFFFF"/>
      </a:lt1>
      <a:dk2>
        <a:srgbClr val="165F9A"/>
      </a:dk2>
      <a:lt2>
        <a:srgbClr val="F6960F"/>
      </a:lt2>
      <a:accent1>
        <a:srgbClr val="009DEC"/>
      </a:accent1>
      <a:accent2>
        <a:srgbClr val="EF2433"/>
      </a:accent2>
      <a:accent3>
        <a:srgbClr val="009759"/>
      </a:accent3>
      <a:accent4>
        <a:srgbClr val="AEB5BB"/>
      </a:accent4>
      <a:accent5>
        <a:srgbClr val="0091B1"/>
      </a:accent5>
      <a:accent6>
        <a:srgbClr val="5A3275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>
          <a:defRPr sz="15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SCS" id="{B1126869-A558-40E4-AE4E-31D7C7FDE816}" vid="{1514C12D-9C82-47AA-9E42-E64451153575}"/>
    </a:ext>
  </a:extLst>
</a:theme>
</file>

<file path=ppt/theme/theme5.xml><?xml version="1.0" encoding="utf-8"?>
<a:theme xmlns:a="http://schemas.openxmlformats.org/drawingml/2006/main" name="DE 16 zu 9 Rohde und Schwarz">
  <a:themeElements>
    <a:clrScheme name="Rohde &amp; Schwarz Colors">
      <a:dk1>
        <a:srgbClr val="000000"/>
      </a:dk1>
      <a:lt1>
        <a:srgbClr val="FFFFFF"/>
      </a:lt1>
      <a:dk2>
        <a:srgbClr val="165F9A"/>
      </a:dk2>
      <a:lt2>
        <a:srgbClr val="F6960F"/>
      </a:lt2>
      <a:accent1>
        <a:srgbClr val="009DEC"/>
      </a:accent1>
      <a:accent2>
        <a:srgbClr val="EF2433"/>
      </a:accent2>
      <a:accent3>
        <a:srgbClr val="009759"/>
      </a:accent3>
      <a:accent4>
        <a:srgbClr val="AEB5BB"/>
      </a:accent4>
      <a:accent5>
        <a:srgbClr val="0091B1"/>
      </a:accent5>
      <a:accent6>
        <a:srgbClr val="5A3275"/>
      </a:accent6>
      <a:hlink>
        <a:srgbClr val="009DEC"/>
      </a:hlink>
      <a:folHlink>
        <a:srgbClr val="933973"/>
      </a:folHlink>
    </a:clrScheme>
    <a:fontScheme name="Rohde &amp; Schwarz Font">
      <a:majorFont>
        <a:latin typeface="Arial Narrow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t"/>
      <a:lstStyle>
        <a:defPPr>
          <a:defRPr sz="15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_powerpoint_standard_16zu9_ROSCHI_de.potx" id="{3A3C5BD5-9CDB-448A-97E3-43942518CA0E}" vid="{A3E8F55D-447E-431E-A9D6-F1160AD1D9D1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 template</Template>
  <TotalTime>0</TotalTime>
  <Words>825</Words>
  <Application>Microsoft Office PowerPoint</Application>
  <PresentationFormat>Affichage à l'écran (16:9)</PresentationFormat>
  <Paragraphs>314</Paragraphs>
  <Slides>45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45</vt:i4>
      </vt:variant>
    </vt:vector>
  </HeadingPairs>
  <TitlesOfParts>
    <vt:vector size="59" baseType="lpstr">
      <vt:lpstr>Aharoni</vt:lpstr>
      <vt:lpstr>Arial</vt:lpstr>
      <vt:lpstr>Arial Black</vt:lpstr>
      <vt:lpstr>Arial Narrow</vt:lpstr>
      <vt:lpstr>Arial Rounded MT Bold</vt:lpstr>
      <vt:lpstr>Arial Unicode MS</vt:lpstr>
      <vt:lpstr>Calibri</vt:lpstr>
      <vt:lpstr>Lato Regular</vt:lpstr>
      <vt:lpstr>Wingdings</vt:lpstr>
      <vt:lpstr>1_DenyAll 2015 White</vt:lpstr>
      <vt:lpstr>DenyAll_2017_template</vt:lpstr>
      <vt:lpstr>2_White</vt:lpstr>
      <vt:lpstr>RSCS</vt:lpstr>
      <vt:lpstr>DE 16 zu 9 Rohde und Schwarz</vt:lpstr>
      <vt:lpstr>DenyAll WAF  Alerting &amp; Monitoring</vt:lpstr>
      <vt:lpstr>Logs</vt:lpstr>
      <vt:lpstr>Log type definitions</vt:lpstr>
      <vt:lpstr>Event Logs</vt:lpstr>
      <vt:lpstr>Debug logs</vt:lpstr>
      <vt:lpstr>Generate debug logs</vt:lpstr>
      <vt:lpstr>Access Logs files</vt:lpstr>
      <vt:lpstr>Hide sensitive information</vt:lpstr>
      <vt:lpstr>Log Rotation Profile</vt:lpstr>
      <vt:lpstr>Log Rotation Profile</vt:lpstr>
      <vt:lpstr>Log Rotation Profile</vt:lpstr>
      <vt:lpstr>Access Logs database</vt:lpstr>
      <vt:lpstr>Architecture</vt:lpstr>
      <vt:lpstr>Security Logs</vt:lpstr>
      <vt:lpstr>WAM Logs</vt:lpstr>
      <vt:lpstr>Learning Logs </vt:lpstr>
      <vt:lpstr>Database retention </vt:lpstr>
      <vt:lpstr>Challenge</vt:lpstr>
      <vt:lpstr>Challenge</vt:lpstr>
      <vt:lpstr>Alert &amp; Reporting</vt:lpstr>
      <vt:lpstr>Alerting </vt:lpstr>
      <vt:lpstr>Log Alerting (only in version 5.5)</vt:lpstr>
      <vt:lpstr>Event Logs Alerting</vt:lpstr>
      <vt:lpstr>Alerting Destinations</vt:lpstr>
      <vt:lpstr>SMTP</vt:lpstr>
      <vt:lpstr>Syslog</vt:lpstr>
      <vt:lpstr>SNMP</vt:lpstr>
      <vt:lpstr>Report</vt:lpstr>
      <vt:lpstr>Management</vt:lpstr>
      <vt:lpstr>Scheduled Tasks</vt:lpstr>
      <vt:lpstr>Scheduled Tasks</vt:lpstr>
      <vt:lpstr>Scheduled Tasks</vt:lpstr>
      <vt:lpstr>Scheduled Tasks</vt:lpstr>
      <vt:lpstr>Scheduled Tasks</vt:lpstr>
      <vt:lpstr>Scheduled Tasks</vt:lpstr>
      <vt:lpstr>SNMP</vt:lpstr>
      <vt:lpstr>Challenge</vt:lpstr>
      <vt:lpstr>Monitoring</vt:lpstr>
      <vt:lpstr>Kibana dashboard</vt:lpstr>
      <vt:lpstr>Kibana dashboard</vt:lpstr>
      <vt:lpstr>Create new dashboard (1/2)</vt:lpstr>
      <vt:lpstr>Create new dashboard (2/2)</vt:lpstr>
      <vt:lpstr>Web Monitoring/Reporting Dashboard</vt:lpstr>
      <vt:lpstr>Web Monitoring/Reporting Dashboard</vt:lpstr>
      <vt:lpstr>Question 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WAF Training</dc:title>
  <dc:creator>Ridha Ben Sik Ali</dc:creator>
  <cp:lastModifiedBy>Ben Sik Ali Ridha CSSASM2</cp:lastModifiedBy>
  <cp:revision>92</cp:revision>
  <cp:lastPrinted>2015-09-22T08:21:20Z</cp:lastPrinted>
  <dcterms:created xsi:type="dcterms:W3CDTF">2016-04-19T14:15:42Z</dcterms:created>
  <dcterms:modified xsi:type="dcterms:W3CDTF">2018-07-04T15:04:48Z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Offisync_UpdateToken" pid="2">
    <vt:lpwstr>15</vt:lpwstr>
  </property>
  <property fmtid="{D5CDD505-2E9C-101B-9397-08002B2CF9AE}" name="Offisync_ServerID" pid="3">
    <vt:lpwstr>9db12324-d5b8-4504-a262-f75e829d30b8</vt:lpwstr>
  </property>
  <property fmtid="{D5CDD505-2E9C-101B-9397-08002B2CF9AE}" name="Jive_LatestUserAccountName" pid="4">
    <vt:lpwstr>amokhtari</vt:lpwstr>
  </property>
  <property fmtid="{D5CDD505-2E9C-101B-9397-08002B2CF9AE}" name="Offisync_UniqueId" pid="5">
    <vt:lpwstr>2743</vt:lpwstr>
  </property>
  <property fmtid="{D5CDD505-2E9C-101B-9397-08002B2CF9AE}" name="Offisync_ProviderInitializationData" pid="6">
    <vt:lpwstr>https://denyall.jiveon.com</vt:lpwstr>
  </property>
  <property fmtid="{D5CDD505-2E9C-101B-9397-08002B2CF9AE}" name="Jive_VersionGuid" pid="7">
    <vt:lpwstr>4c14d6eb651249efb82e8fd4c8afbc22</vt:lpwstr>
  </property>
  <property fmtid="{D5CDD505-2E9C-101B-9397-08002B2CF9AE}" name="Jive_LatestFileFullName" pid="8">
    <vt:lpwstr/>
  </property>
  <property fmtid="{D5CDD505-2E9C-101B-9397-08002B2CF9AE}" name="Jive_ModifiedButNotPublished" pid="9">
    <vt:lpwstr/>
  </property>
  <property fmtid="{D5CDD505-2E9C-101B-9397-08002B2CF9AE}" name="Jive_PrevVersionNumber" pid="10">
    <vt:lpwstr/>
  </property>
  <property fmtid="{D5CDD505-2E9C-101B-9397-08002B2CF9AE}" name="Jive_VersionGuid_v2.5" pid="11">
    <vt:lpwstr/>
  </property>
  <property fmtid="{D5CDD505-2E9C-101B-9397-08002B2CF9AE}" name="RS_Classification" pid="12">
    <vt:lpwstr>UNRESTRICTED</vt:lpwstr>
  </property>
  <property fmtid="{D5CDD505-2E9C-101B-9397-08002B2CF9AE}" name="RS_ClassificationID" pid="13">
    <vt:i4>0</vt:i4>
  </property>
</Properties>
</file>