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4024" r:id="rId1"/>
  </p:sldMasterIdLst>
  <p:notesMasterIdLst>
    <p:notesMasterId r:id="rId4"/>
  </p:notesMasterIdLst>
  <p:handoutMasterIdLst>
    <p:handoutMasterId r:id="rId5"/>
  </p:handoutMasterIdLst>
  <p:sldIdLst>
    <p:sldId id="671" r:id="rId2"/>
    <p:sldId id="672" r:id="rId3"/>
  </p:sldIdLst>
  <p:sldSz cx="9144000" cy="6858000" type="screen4x3"/>
  <p:notesSz cx="6797675" cy="9856788"/>
  <p:defaultTextStyle>
    <a:defPPr>
      <a:defRPr lang="nl-NL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Lucida Sans Unicode" pitchFamily="34" charset="0"/>
        <a:ea typeface="MS PGothic" pitchFamily="34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Lucida Sans Unicode" pitchFamily="34" charset="0"/>
        <a:ea typeface="MS PGothic" pitchFamily="34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Lucida Sans Unicode" pitchFamily="34" charset="0"/>
        <a:ea typeface="MS PGothic" pitchFamily="34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Lucida Sans Unicode" pitchFamily="34" charset="0"/>
        <a:ea typeface="MS PGothic" pitchFamily="34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Lucida Sans Unicode" pitchFamily="34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Lucida Sans Unicode" pitchFamily="34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Lucida Sans Unicode" pitchFamily="34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Lucida Sans Unicode" pitchFamily="34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Lucida Sans Unicode" pitchFamily="34" charset="0"/>
        <a:ea typeface="MS PGothic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29DC7"/>
    <a:srgbClr val="0066A1"/>
    <a:srgbClr val="00A1D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Style moyen 2 - Accentuatio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Style moye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D27102A9-8310-4765-A935-A1911B00CA55}" styleName="Style léger 1 - Accentuation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5441" autoAdjust="0"/>
    <p:restoredTop sz="93428" autoAdjust="0"/>
  </p:normalViewPr>
  <p:slideViewPr>
    <p:cSldViewPr snapToGrid="0" snapToObjects="1">
      <p:cViewPr>
        <p:scale>
          <a:sx n="73" d="100"/>
          <a:sy n="73" d="100"/>
        </p:scale>
        <p:origin x="-442" y="-58"/>
      </p:cViewPr>
      <p:guideLst>
        <p:guide orient="horz"/>
        <p:guide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napToObjects="1">
      <p:cViewPr varScale="1">
        <p:scale>
          <a:sx n="51" d="100"/>
          <a:sy n="51" d="100"/>
        </p:scale>
        <p:origin x="-3018" y="-108"/>
      </p:cViewPr>
      <p:guideLst>
        <p:guide orient="horz" pos="3105"/>
        <p:guide pos="214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2" descr="E:\PPT potx\New Logos\Atos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7243" y="116364"/>
            <a:ext cx="1284005" cy="4654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Rectangle 5"/>
          <p:cNvSpPr txBox="1">
            <a:spLocks noChangeArrowheads="1"/>
          </p:cNvSpPr>
          <p:nvPr/>
        </p:nvSpPr>
        <p:spPr bwMode="auto">
          <a:xfrm>
            <a:off x="6062850" y="9305780"/>
            <a:ext cx="624693" cy="4928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90647" bIns="0" anchor="b"/>
          <a:lstStyle/>
          <a:p>
            <a:pPr algn="r" defTabSz="906463" eaLnBrk="0" hangingPunct="0">
              <a:lnSpc>
                <a:spcPct val="89000"/>
              </a:lnSpc>
            </a:pPr>
            <a:fld id="{A5EF2242-2658-431D-B0A0-A5B1CBFD1E27}" type="slidenum">
              <a:rPr lang="en-US" sz="1000"/>
              <a:pPr algn="r" defTabSz="906463" eaLnBrk="0" hangingPunct="0">
                <a:lnSpc>
                  <a:spcPct val="89000"/>
                </a:lnSpc>
              </a:pPr>
              <a:t>‹N°›</a:t>
            </a:fld>
            <a:endParaRPr lang="en-US" sz="1000"/>
          </a:p>
        </p:txBody>
      </p:sp>
      <p:sp>
        <p:nvSpPr>
          <p:cNvPr id="10" name="AddNotifier#2"/>
          <p:cNvSpPr txBox="1">
            <a:spLocks noChangeArrowheads="1"/>
          </p:cNvSpPr>
          <p:nvPr/>
        </p:nvSpPr>
        <p:spPr bwMode="auto">
          <a:xfrm>
            <a:off x="184119" y="9305780"/>
            <a:ext cx="5916495" cy="4928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b"/>
          <a:lstStyle>
            <a:lvl1pPr eaLnBrk="0" hangingPunct="0">
              <a:defRPr sz="2400">
                <a:solidFill>
                  <a:schemeClr val="tx1"/>
                </a:solidFill>
                <a:latin typeface="Lucida Sans Unicode" pitchFamily="34" charset="0"/>
                <a:ea typeface="MS PGothic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Lucida Sans Unicode" pitchFamily="34" charset="0"/>
                <a:ea typeface="MS PGothic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Lucida Sans Unicode" pitchFamily="34" charset="0"/>
                <a:ea typeface="MS PGothic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Lucida Sans Unicode" pitchFamily="34" charset="0"/>
                <a:ea typeface="MS PGothic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Lucida Sans Unicode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 Unicode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 Unicode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 Unicode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 Unicode" pitchFamily="34" charset="0"/>
                <a:ea typeface="MS PGothic" pitchFamily="34" charset="-128"/>
              </a:defRPr>
            </a:lvl9pPr>
          </a:lstStyle>
          <a:p>
            <a:pPr eaLnBrk="1" hangingPunct="1">
              <a:defRPr/>
            </a:pPr>
            <a:r>
              <a:rPr lang="en-US" sz="500" dirty="0" smtClean="0">
                <a:solidFill>
                  <a:srgbClr val="000000"/>
                </a:solidFill>
                <a:cs typeface="Arial" pitchFamily="34" charset="0"/>
              </a:rPr>
              <a:t>Atos, the Atos logo, Atos Consulting, Atos </a:t>
            </a:r>
            <a:r>
              <a:rPr lang="en-US" sz="500" dirty="0" err="1" smtClean="0">
                <a:solidFill>
                  <a:srgbClr val="000000"/>
                </a:solidFill>
                <a:cs typeface="Arial" pitchFamily="34" charset="0"/>
              </a:rPr>
              <a:t>Worldline</a:t>
            </a:r>
            <a:r>
              <a:rPr lang="en-US" sz="500" dirty="0" smtClean="0">
                <a:solidFill>
                  <a:srgbClr val="000000"/>
                </a:solidFill>
                <a:cs typeface="Arial" pitchFamily="34" charset="0"/>
              </a:rPr>
              <a:t>, Atos Sphere, Atos Cloud and Atos </a:t>
            </a:r>
            <a:r>
              <a:rPr lang="en-US" sz="500" dirty="0" err="1" smtClean="0">
                <a:solidFill>
                  <a:srgbClr val="000000"/>
                </a:solidFill>
                <a:cs typeface="Arial" pitchFamily="34" charset="0"/>
              </a:rPr>
              <a:t>WorldGrid</a:t>
            </a:r>
            <a:endParaRPr lang="en-US" sz="500" dirty="0" smtClean="0">
              <a:solidFill>
                <a:srgbClr val="000000"/>
              </a:solidFill>
              <a:cs typeface="Arial" pitchFamily="34" charset="0"/>
            </a:endParaRPr>
          </a:p>
          <a:p>
            <a:pPr eaLnBrk="1" hangingPunct="1">
              <a:defRPr/>
            </a:pPr>
            <a:r>
              <a:rPr lang="en-US" sz="500" dirty="0" smtClean="0">
                <a:solidFill>
                  <a:srgbClr val="000000"/>
                </a:solidFill>
                <a:cs typeface="Arial" pitchFamily="34" charset="0"/>
              </a:rPr>
              <a:t>are registered trademarks of Atos SA. June 2011</a:t>
            </a:r>
          </a:p>
          <a:p>
            <a:pPr eaLnBrk="1" hangingPunct="1">
              <a:defRPr/>
            </a:pPr>
            <a:r>
              <a:rPr lang="en-US" sz="500" dirty="0" smtClean="0">
                <a:solidFill>
                  <a:srgbClr val="000000"/>
                </a:solidFill>
                <a:cs typeface="Arial" pitchFamily="34" charset="0"/>
              </a:rPr>
              <a:t>© 2011 Atos. Confidential information owned by Atos, to be used by the recipient only. This document, or any part of it, </a:t>
            </a:r>
          </a:p>
          <a:p>
            <a:pPr eaLnBrk="1" hangingPunct="1">
              <a:defRPr/>
            </a:pPr>
            <a:r>
              <a:rPr lang="en-US" sz="500" dirty="0" smtClean="0">
                <a:solidFill>
                  <a:srgbClr val="000000"/>
                </a:solidFill>
                <a:cs typeface="Arial" pitchFamily="34" charset="0"/>
              </a:rPr>
              <a:t>may not be reproduced, copied, circulated and/or distributed nor quoted without prior written approval from Atos.</a:t>
            </a:r>
          </a:p>
        </p:txBody>
      </p:sp>
    </p:spTree>
    <p:extLst>
      <p:ext uri="{BB962C8B-B14F-4D97-AF65-F5344CB8AC3E}">
        <p14:creationId xmlns:p14="http://schemas.microsoft.com/office/powerpoint/2010/main" val="89421105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35038" y="739775"/>
            <a:ext cx="4929187" cy="36957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nl-NL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681974"/>
            <a:ext cx="5438140" cy="443555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 smtClean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6062850" y="9274978"/>
            <a:ext cx="624693" cy="4928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90647" bIns="0" numCol="1" anchor="b" anchorCtr="0" compatLnSpc="1">
            <a:prstTxWarp prst="textNoShape">
              <a:avLst/>
            </a:prstTxWarp>
          </a:bodyPr>
          <a:lstStyle>
            <a:lvl1pPr algn="r" defTabSz="906463" eaLnBrk="0" hangingPunct="0">
              <a:lnSpc>
                <a:spcPct val="89000"/>
              </a:lnSpc>
              <a:defRPr sz="1000"/>
            </a:lvl1pPr>
          </a:lstStyle>
          <a:p>
            <a:fld id="{5C21D0C1-3F00-412A-9A3C-C35341967701}" type="slidenum">
              <a:rPr lang="en-US"/>
              <a:pPr/>
              <a:t>‹N°›</a:t>
            </a:fld>
            <a:endParaRPr lang="en-US"/>
          </a:p>
        </p:txBody>
      </p:sp>
      <p:pic>
        <p:nvPicPr>
          <p:cNvPr id="11269" name="Picture 2" descr="E:\PPT potx\New Logos\Atos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95670" y="116364"/>
            <a:ext cx="1284005" cy="4654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AddNotifier#3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84105" y="9274978"/>
            <a:ext cx="5918068" cy="4928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defRPr sz="500">
                <a:solidFill>
                  <a:srgbClr val="000000"/>
                </a:solidFill>
                <a:cs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Atos, the Atos logo, Atos Consulting, Atos Worldline, Atos Sphere, Atos Cloud and Atos WorldGrid</a:t>
            </a:r>
          </a:p>
          <a:p>
            <a:pPr>
              <a:defRPr/>
            </a:pPr>
            <a:r>
              <a:rPr lang="en-US"/>
              <a:t>are registered trademarks of Atos SA. June 2011</a:t>
            </a:r>
          </a:p>
          <a:p>
            <a:pPr>
              <a:defRPr/>
            </a:pPr>
            <a:r>
              <a:rPr lang="en-US"/>
              <a:t>© 2011 Atos. Confidential information owned by Atos, to be used by the recipient only. This document, or any part of it, </a:t>
            </a:r>
          </a:p>
          <a:p>
            <a:pPr>
              <a:defRPr/>
            </a:pPr>
            <a:r>
              <a:rPr lang="en-US"/>
              <a:t>may not be reproduced, copied, circulated and/or distributed nor quoted without prior written approval from Atos.</a:t>
            </a:r>
          </a:p>
        </p:txBody>
      </p:sp>
    </p:spTree>
    <p:extLst>
      <p:ext uri="{BB962C8B-B14F-4D97-AF65-F5344CB8AC3E}">
        <p14:creationId xmlns:p14="http://schemas.microsoft.com/office/powerpoint/2010/main" val="4031435862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7"/>
          <p:cNvSpPr txBox="1">
            <a:spLocks noChangeArrowheads="1"/>
          </p:cNvSpPr>
          <p:nvPr userDrawn="1"/>
        </p:nvSpPr>
        <p:spPr bwMode="auto">
          <a:xfrm>
            <a:off x="2195513" y="4651375"/>
            <a:ext cx="4732337" cy="27463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Lucida Sans Unicode" pitchFamily="34" charset="0"/>
                <a:ea typeface="MS PGothic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Lucida Sans Unicode" pitchFamily="34" charset="0"/>
                <a:ea typeface="MS PGothic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Lucida Sans Unicode" pitchFamily="34" charset="0"/>
                <a:ea typeface="MS PGothic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Lucida Sans Unicode" pitchFamily="34" charset="0"/>
                <a:ea typeface="MS PGothic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Lucida Sans Unicode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 Unicode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 Unicode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 Unicode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 Unicode" pitchFamily="34" charset="0"/>
                <a:ea typeface="MS PGothic" pitchFamily="34" charset="-128"/>
              </a:defRPr>
            </a:lvl9pPr>
          </a:lstStyle>
          <a:p>
            <a:pPr algn="ctr" eaLnBrk="1" hangingPunct="1">
              <a:defRPr/>
            </a:pPr>
            <a:fld id="{0563DA5A-1DBC-4360-919A-BA0F9C669B6E}" type="datetime1">
              <a:rPr lang="fr-FR" sz="1200" smtClean="0">
                <a:solidFill>
                  <a:srgbClr val="000000"/>
                </a:solidFill>
                <a:latin typeface="Lucida Sans" pitchFamily="34" charset="0"/>
              </a:rPr>
              <a:pPr algn="ctr" eaLnBrk="1" hangingPunct="1">
                <a:defRPr/>
              </a:pPr>
              <a:t>27/08/2013</a:t>
            </a:fld>
            <a:endParaRPr lang="fr-FR" sz="1200" smtClean="0">
              <a:solidFill>
                <a:srgbClr val="000000"/>
              </a:solidFill>
              <a:latin typeface="Lucida Sans" pitchFamily="34" charset="0"/>
            </a:endParaRPr>
          </a:p>
        </p:txBody>
      </p:sp>
      <p:sp>
        <p:nvSpPr>
          <p:cNvPr id="276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195513" y="1395413"/>
            <a:ext cx="4732337" cy="1470025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fr-FR" noProof="0" dirty="0" smtClean="0"/>
              <a:t>Cliquez pour modifier le style du titre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195513" y="2954338"/>
            <a:ext cx="4732337" cy="1485900"/>
          </a:xfrm>
        </p:spPr>
        <p:txBody>
          <a:bodyPr/>
          <a:lstStyle>
            <a:lvl1pPr marL="0" indent="0">
              <a:buFont typeface="Lucida Sans Unicode" charset="0"/>
              <a:buNone/>
              <a:defRPr/>
            </a:lvl1pPr>
          </a:lstStyle>
          <a:p>
            <a:pPr lvl="0"/>
            <a:r>
              <a:rPr lang="fr-FR" noProof="0" dirty="0" smtClean="0"/>
              <a:t>Cliquez pour modifier le style des sous-titres du masque</a:t>
            </a:r>
          </a:p>
        </p:txBody>
      </p:sp>
    </p:spTree>
    <p:extLst>
      <p:ext uri="{BB962C8B-B14F-4D97-AF65-F5344CB8AC3E}">
        <p14:creationId xmlns:p14="http://schemas.microsoft.com/office/powerpoint/2010/main" val="20882986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Verdana"/>
                <a:cs typeface="Verdana"/>
              </a:defRPr>
            </a:lvl1pPr>
            <a:lvl2pPr>
              <a:defRPr>
                <a:latin typeface="Verdana"/>
                <a:cs typeface="Verdana"/>
              </a:defRPr>
            </a:lvl2pPr>
            <a:lvl3pPr>
              <a:defRPr>
                <a:latin typeface="Verdana"/>
                <a:cs typeface="Verdana"/>
              </a:defRPr>
            </a:lvl3pPr>
            <a:lvl4pPr>
              <a:defRPr>
                <a:latin typeface="Verdana"/>
                <a:cs typeface="Verdana"/>
              </a:defRPr>
            </a:lvl4pPr>
            <a:lvl5pPr>
              <a:defRPr>
                <a:latin typeface="Verdana"/>
                <a:cs typeface="Verdana"/>
              </a:defRPr>
            </a:lvl5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4150640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700838" y="376238"/>
            <a:ext cx="2185987" cy="5711825"/>
          </a:xfrm>
        </p:spPr>
        <p:txBody>
          <a:bodyPr vert="eaVert"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139700" y="376238"/>
            <a:ext cx="6408738" cy="5711825"/>
          </a:xfrm>
        </p:spPr>
        <p:txBody>
          <a:bodyPr vert="eaVert"/>
          <a:lstStyle>
            <a:lvl1pPr>
              <a:defRPr>
                <a:latin typeface="Verdana"/>
                <a:cs typeface="Verdana"/>
              </a:defRPr>
            </a:lvl1pPr>
            <a:lvl2pPr>
              <a:defRPr>
                <a:latin typeface="Verdana"/>
                <a:cs typeface="Verdana"/>
              </a:defRPr>
            </a:lvl2pPr>
            <a:lvl3pPr>
              <a:defRPr>
                <a:latin typeface="Verdana"/>
                <a:cs typeface="Verdana"/>
              </a:defRPr>
            </a:lvl3pPr>
            <a:lvl4pPr>
              <a:defRPr>
                <a:latin typeface="Verdana"/>
                <a:cs typeface="Verdana"/>
              </a:defRPr>
            </a:lvl4pPr>
            <a:lvl5pPr>
              <a:defRPr>
                <a:latin typeface="Verdana"/>
                <a:cs typeface="Verdana"/>
              </a:defRPr>
            </a:lvl5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8457200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Verdana"/>
                <a:cs typeface="Verdana"/>
              </a:defRPr>
            </a:lvl1pPr>
            <a:lvl2pPr>
              <a:defRPr>
                <a:latin typeface="Verdana"/>
                <a:cs typeface="Verdana"/>
              </a:defRPr>
            </a:lvl2pPr>
            <a:lvl3pPr>
              <a:defRPr>
                <a:latin typeface="Verdana"/>
                <a:cs typeface="Verdana"/>
              </a:defRPr>
            </a:lvl3pPr>
            <a:lvl4pPr>
              <a:defRPr>
                <a:latin typeface="Verdana"/>
                <a:cs typeface="Verdana"/>
              </a:defRPr>
            </a:lvl4pPr>
            <a:lvl5pPr>
              <a:defRPr>
                <a:latin typeface="Verdana"/>
                <a:cs typeface="Verdana"/>
              </a:defRPr>
            </a:lvl5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8726339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fr-FR" dirty="0" smtClean="0"/>
              <a:t>Cliquez et modifiez le titre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28901795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139700" y="1455738"/>
            <a:ext cx="4297363" cy="46323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>
                <a:latin typeface="Verdana"/>
                <a:cs typeface="Verdana"/>
              </a:defRPr>
            </a:lvl3pPr>
            <a:lvl4pPr>
              <a:defRPr sz="1800">
                <a:latin typeface="Verdana"/>
                <a:cs typeface="Verdana"/>
              </a:defRPr>
            </a:lvl4pPr>
            <a:lvl5pPr>
              <a:defRPr sz="1800">
                <a:latin typeface="Verdana"/>
                <a:cs typeface="Verdana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89463" y="1455738"/>
            <a:ext cx="4297362" cy="46323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>
                <a:latin typeface="Verdana"/>
                <a:cs typeface="Verdana"/>
              </a:defRPr>
            </a:lvl3pPr>
            <a:lvl4pPr>
              <a:defRPr sz="1800">
                <a:latin typeface="Verdana"/>
                <a:cs typeface="Verdana"/>
              </a:defRPr>
            </a:lvl4pPr>
            <a:lvl5pPr>
              <a:defRPr sz="1800">
                <a:latin typeface="Verdana"/>
                <a:cs typeface="Verdana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5101124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endParaRPr lang="fr-FR" dirty="0" smtClean="0"/>
          </a:p>
          <a:p>
            <a:pPr lvl="0"/>
            <a:endParaRPr lang="fr-FR" dirty="0" smtClean="0"/>
          </a:p>
          <a:p>
            <a:pPr lvl="0"/>
            <a:r>
              <a:rPr lang="fr-FR" dirty="0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000">
                <a:latin typeface="Verdana"/>
                <a:cs typeface="Verdana"/>
              </a:defRPr>
            </a:lvl1pPr>
            <a:lvl2pPr>
              <a:defRPr sz="2000">
                <a:latin typeface="Verdana"/>
                <a:cs typeface="Verdana"/>
              </a:defRPr>
            </a:lvl2pPr>
            <a:lvl3pPr>
              <a:defRPr sz="1800">
                <a:latin typeface="Verdana"/>
                <a:cs typeface="Verdana"/>
              </a:defRPr>
            </a:lvl3pPr>
            <a:lvl4pPr>
              <a:defRPr sz="1600">
                <a:latin typeface="Verdana"/>
                <a:cs typeface="Verdana"/>
              </a:defRPr>
            </a:lvl4pPr>
            <a:lvl5pPr>
              <a:defRPr sz="1600">
                <a:latin typeface="Verdana"/>
                <a:cs typeface="Verdana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000">
                <a:latin typeface="Verdana"/>
                <a:cs typeface="Verdana"/>
              </a:defRPr>
            </a:lvl1pPr>
            <a:lvl2pPr>
              <a:defRPr sz="2000">
                <a:latin typeface="Verdana"/>
                <a:cs typeface="Verdana"/>
              </a:defRPr>
            </a:lvl2pPr>
            <a:lvl3pPr>
              <a:defRPr sz="1800">
                <a:latin typeface="Verdana"/>
                <a:cs typeface="Verdana"/>
              </a:defRPr>
            </a:lvl3pPr>
            <a:lvl4pPr>
              <a:defRPr sz="1600">
                <a:latin typeface="Verdana"/>
                <a:cs typeface="Verdana"/>
              </a:defRPr>
            </a:lvl4pPr>
            <a:lvl5pPr>
              <a:defRPr sz="1600">
                <a:latin typeface="Verdana"/>
                <a:cs typeface="Verdana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2294793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Cliquez et modifiez le titre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4469415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931584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96946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dirty="0" smtClean="0"/>
              <a:t>Cliquez et modifiez le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000"/>
            </a:lvl1pPr>
            <a:lvl2pPr>
              <a:defRPr sz="2000">
                <a:latin typeface="Verdana"/>
                <a:cs typeface="Verdana"/>
              </a:defRPr>
            </a:lvl2pPr>
            <a:lvl3pPr>
              <a:defRPr sz="2000">
                <a:latin typeface="Verdana"/>
                <a:cs typeface="Verdana"/>
              </a:defRPr>
            </a:lvl3pPr>
            <a:lvl4pPr>
              <a:defRPr sz="2000">
                <a:latin typeface="Verdana"/>
                <a:cs typeface="Verdana"/>
              </a:defRPr>
            </a:lvl4pPr>
            <a:lvl5pPr>
              <a:defRPr sz="2000">
                <a:latin typeface="Verdana"/>
                <a:cs typeface="Verdana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endParaRPr lang="fr-FR" dirty="0" smtClean="0"/>
          </a:p>
          <a:p>
            <a:pPr lvl="0"/>
            <a:endParaRPr lang="fr-FR" dirty="0" smtClean="0"/>
          </a:p>
          <a:p>
            <a:pPr lvl="0"/>
            <a:endParaRPr lang="fr-FR" dirty="0" smtClean="0"/>
          </a:p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28518747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 dirty="0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11714507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52400" y="376238"/>
            <a:ext cx="6184900" cy="760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7" tIns="45714" rIns="91427" bIns="4571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fr-FR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39700" y="1455738"/>
            <a:ext cx="8747125" cy="463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7" tIns="45714" rIns="91427" bIns="4571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</p:txBody>
      </p:sp>
      <p:sp>
        <p:nvSpPr>
          <p:cNvPr id="1029" name="Text Box 5"/>
          <p:cNvSpPr txBox="1">
            <a:spLocks noChangeArrowheads="1"/>
          </p:cNvSpPr>
          <p:nvPr userDrawn="1"/>
        </p:nvSpPr>
        <p:spPr bwMode="auto">
          <a:xfrm>
            <a:off x="4802188" y="6534150"/>
            <a:ext cx="619125" cy="241300"/>
          </a:xfrm>
          <a:prstGeom prst="rect">
            <a:avLst/>
          </a:prstGeom>
          <a:noFill/>
          <a:ln>
            <a:noFill/>
          </a:ln>
          <a:extLst/>
        </p:spPr>
        <p:txBody>
          <a:bodyPr lIns="100034" tIns="50019" rIns="100034" bIns="50019" anchor="ctr">
            <a:spAutoFit/>
          </a:bodyPr>
          <a:lstStyle>
            <a:lvl1pPr defTabSz="415925" eaLnBrk="0" hangingPunct="0">
              <a:tabLst>
                <a:tab pos="0" algn="l"/>
                <a:tab pos="847725" algn="l"/>
                <a:tab pos="1695450" algn="l"/>
                <a:tab pos="2543175" algn="l"/>
                <a:tab pos="3389313" algn="l"/>
                <a:tab pos="4238625" algn="l"/>
                <a:tab pos="5083175" algn="l"/>
                <a:tab pos="5934075" algn="l"/>
                <a:tab pos="6778625" algn="l"/>
                <a:tab pos="7627938" algn="l"/>
                <a:tab pos="8474075" algn="l"/>
                <a:tab pos="9317038" algn="l"/>
              </a:tabLst>
              <a:defRPr sz="2400">
                <a:solidFill>
                  <a:schemeClr val="tx1"/>
                </a:solidFill>
                <a:latin typeface="Lucida Sans Unicode" pitchFamily="34" charset="0"/>
                <a:ea typeface="MS PGothic" pitchFamily="34" charset="-128"/>
              </a:defRPr>
            </a:lvl1pPr>
            <a:lvl2pPr marL="742950" indent="-285750" defTabSz="415925" eaLnBrk="0" hangingPunct="0">
              <a:tabLst>
                <a:tab pos="0" algn="l"/>
                <a:tab pos="847725" algn="l"/>
                <a:tab pos="1695450" algn="l"/>
                <a:tab pos="2543175" algn="l"/>
                <a:tab pos="3389313" algn="l"/>
                <a:tab pos="4238625" algn="l"/>
                <a:tab pos="5083175" algn="l"/>
                <a:tab pos="5934075" algn="l"/>
                <a:tab pos="6778625" algn="l"/>
                <a:tab pos="7627938" algn="l"/>
                <a:tab pos="8474075" algn="l"/>
                <a:tab pos="9317038" algn="l"/>
              </a:tabLst>
              <a:defRPr sz="2400">
                <a:solidFill>
                  <a:schemeClr val="tx1"/>
                </a:solidFill>
                <a:latin typeface="Lucida Sans Unicode" pitchFamily="34" charset="0"/>
                <a:ea typeface="MS PGothic" pitchFamily="34" charset="-128"/>
              </a:defRPr>
            </a:lvl2pPr>
            <a:lvl3pPr marL="1143000" indent="-228600" defTabSz="415925" eaLnBrk="0" hangingPunct="0">
              <a:tabLst>
                <a:tab pos="0" algn="l"/>
                <a:tab pos="847725" algn="l"/>
                <a:tab pos="1695450" algn="l"/>
                <a:tab pos="2543175" algn="l"/>
                <a:tab pos="3389313" algn="l"/>
                <a:tab pos="4238625" algn="l"/>
                <a:tab pos="5083175" algn="l"/>
                <a:tab pos="5934075" algn="l"/>
                <a:tab pos="6778625" algn="l"/>
                <a:tab pos="7627938" algn="l"/>
                <a:tab pos="8474075" algn="l"/>
                <a:tab pos="9317038" algn="l"/>
              </a:tabLst>
              <a:defRPr sz="2400">
                <a:solidFill>
                  <a:schemeClr val="tx1"/>
                </a:solidFill>
                <a:latin typeface="Lucida Sans Unicode" pitchFamily="34" charset="0"/>
                <a:ea typeface="MS PGothic" pitchFamily="34" charset="-128"/>
              </a:defRPr>
            </a:lvl3pPr>
            <a:lvl4pPr marL="1600200" indent="-228600" defTabSz="415925" eaLnBrk="0" hangingPunct="0">
              <a:tabLst>
                <a:tab pos="0" algn="l"/>
                <a:tab pos="847725" algn="l"/>
                <a:tab pos="1695450" algn="l"/>
                <a:tab pos="2543175" algn="l"/>
                <a:tab pos="3389313" algn="l"/>
                <a:tab pos="4238625" algn="l"/>
                <a:tab pos="5083175" algn="l"/>
                <a:tab pos="5934075" algn="l"/>
                <a:tab pos="6778625" algn="l"/>
                <a:tab pos="7627938" algn="l"/>
                <a:tab pos="8474075" algn="l"/>
                <a:tab pos="9317038" algn="l"/>
              </a:tabLst>
              <a:defRPr sz="2400">
                <a:solidFill>
                  <a:schemeClr val="tx1"/>
                </a:solidFill>
                <a:latin typeface="Lucida Sans Unicode" pitchFamily="34" charset="0"/>
                <a:ea typeface="MS PGothic" pitchFamily="34" charset="-128"/>
              </a:defRPr>
            </a:lvl4pPr>
            <a:lvl5pPr marL="2057400" indent="-228600" defTabSz="415925" eaLnBrk="0" hangingPunct="0">
              <a:tabLst>
                <a:tab pos="0" algn="l"/>
                <a:tab pos="847725" algn="l"/>
                <a:tab pos="1695450" algn="l"/>
                <a:tab pos="2543175" algn="l"/>
                <a:tab pos="3389313" algn="l"/>
                <a:tab pos="4238625" algn="l"/>
                <a:tab pos="5083175" algn="l"/>
                <a:tab pos="5934075" algn="l"/>
                <a:tab pos="6778625" algn="l"/>
                <a:tab pos="7627938" algn="l"/>
                <a:tab pos="8474075" algn="l"/>
                <a:tab pos="9317038" algn="l"/>
              </a:tabLst>
              <a:defRPr sz="2400">
                <a:solidFill>
                  <a:schemeClr val="tx1"/>
                </a:solidFill>
                <a:latin typeface="Lucida Sans Unicode" pitchFamily="34" charset="0"/>
                <a:ea typeface="MS PGothic" pitchFamily="34" charset="-128"/>
              </a:defRPr>
            </a:lvl5pPr>
            <a:lvl6pPr marL="2514600" indent="-228600" defTabSz="415925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847725" algn="l"/>
                <a:tab pos="1695450" algn="l"/>
                <a:tab pos="2543175" algn="l"/>
                <a:tab pos="3389313" algn="l"/>
                <a:tab pos="4238625" algn="l"/>
                <a:tab pos="5083175" algn="l"/>
                <a:tab pos="5934075" algn="l"/>
                <a:tab pos="6778625" algn="l"/>
                <a:tab pos="7627938" algn="l"/>
                <a:tab pos="8474075" algn="l"/>
                <a:tab pos="9317038" algn="l"/>
              </a:tabLst>
              <a:defRPr sz="2400">
                <a:solidFill>
                  <a:schemeClr val="tx1"/>
                </a:solidFill>
                <a:latin typeface="Lucida Sans Unicode" pitchFamily="34" charset="0"/>
                <a:ea typeface="MS PGothic" pitchFamily="34" charset="-128"/>
              </a:defRPr>
            </a:lvl6pPr>
            <a:lvl7pPr marL="2971800" indent="-228600" defTabSz="415925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847725" algn="l"/>
                <a:tab pos="1695450" algn="l"/>
                <a:tab pos="2543175" algn="l"/>
                <a:tab pos="3389313" algn="l"/>
                <a:tab pos="4238625" algn="l"/>
                <a:tab pos="5083175" algn="l"/>
                <a:tab pos="5934075" algn="l"/>
                <a:tab pos="6778625" algn="l"/>
                <a:tab pos="7627938" algn="l"/>
                <a:tab pos="8474075" algn="l"/>
                <a:tab pos="9317038" algn="l"/>
              </a:tabLst>
              <a:defRPr sz="2400">
                <a:solidFill>
                  <a:schemeClr val="tx1"/>
                </a:solidFill>
                <a:latin typeface="Lucida Sans Unicode" pitchFamily="34" charset="0"/>
                <a:ea typeface="MS PGothic" pitchFamily="34" charset="-128"/>
              </a:defRPr>
            </a:lvl7pPr>
            <a:lvl8pPr marL="3429000" indent="-228600" defTabSz="415925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847725" algn="l"/>
                <a:tab pos="1695450" algn="l"/>
                <a:tab pos="2543175" algn="l"/>
                <a:tab pos="3389313" algn="l"/>
                <a:tab pos="4238625" algn="l"/>
                <a:tab pos="5083175" algn="l"/>
                <a:tab pos="5934075" algn="l"/>
                <a:tab pos="6778625" algn="l"/>
                <a:tab pos="7627938" algn="l"/>
                <a:tab pos="8474075" algn="l"/>
                <a:tab pos="9317038" algn="l"/>
              </a:tabLst>
              <a:defRPr sz="2400">
                <a:solidFill>
                  <a:schemeClr val="tx1"/>
                </a:solidFill>
                <a:latin typeface="Lucida Sans Unicode" pitchFamily="34" charset="0"/>
                <a:ea typeface="MS PGothic" pitchFamily="34" charset="-128"/>
              </a:defRPr>
            </a:lvl8pPr>
            <a:lvl9pPr marL="3886200" indent="-228600" defTabSz="415925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847725" algn="l"/>
                <a:tab pos="1695450" algn="l"/>
                <a:tab pos="2543175" algn="l"/>
                <a:tab pos="3389313" algn="l"/>
                <a:tab pos="4238625" algn="l"/>
                <a:tab pos="5083175" algn="l"/>
                <a:tab pos="5934075" algn="l"/>
                <a:tab pos="6778625" algn="l"/>
                <a:tab pos="7627938" algn="l"/>
                <a:tab pos="8474075" algn="l"/>
                <a:tab pos="9317038" algn="l"/>
              </a:tabLst>
              <a:defRPr sz="2400">
                <a:solidFill>
                  <a:schemeClr val="tx1"/>
                </a:solidFill>
                <a:latin typeface="Lucida Sans Unicode" pitchFamily="34" charset="0"/>
                <a:ea typeface="MS PGothic" pitchFamily="34" charset="-128"/>
              </a:defRPr>
            </a:lvl9pPr>
          </a:lstStyle>
          <a:p>
            <a:pPr algn="ctr" eaLnBrk="1" hangingPunct="1">
              <a:spcBef>
                <a:spcPts val="463"/>
              </a:spcBef>
              <a:buClr>
                <a:srgbClr val="000000"/>
              </a:buClr>
              <a:buSzPct val="100000"/>
              <a:buFont typeface="Times New Roman" pitchFamily="18" charset="0"/>
              <a:buNone/>
              <a:defRPr/>
            </a:pPr>
            <a:fld id="{3679840B-C4E0-409A-A945-C2B939D2A6FA}" type="slidenum">
              <a:rPr lang="en-US" sz="900" smtClean="0">
                <a:solidFill>
                  <a:srgbClr val="818181"/>
                </a:solidFill>
                <a:latin typeface="Lucida Sans" pitchFamily="34" charset="0"/>
              </a:rPr>
              <a:pPr algn="ctr" eaLnBrk="1" hangingPunct="1">
                <a:spcBef>
                  <a:spcPts val="463"/>
                </a:spcBef>
                <a:buClr>
                  <a:srgbClr val="000000"/>
                </a:buClr>
                <a:buSzPct val="100000"/>
                <a:buFont typeface="Times New Roman" pitchFamily="18" charset="0"/>
                <a:buNone/>
                <a:defRPr/>
              </a:pPr>
              <a:t>‹N°›</a:t>
            </a:fld>
            <a:endParaRPr lang="en-US" sz="900" smtClean="0">
              <a:solidFill>
                <a:srgbClr val="818181"/>
              </a:solidFill>
              <a:latin typeface="Lucida Sans" pitchFamily="34" charset="0"/>
            </a:endParaRPr>
          </a:p>
        </p:txBody>
      </p:sp>
      <p:sp>
        <p:nvSpPr>
          <p:cNvPr id="26636" name="Text Box 12"/>
          <p:cNvSpPr txBox="1">
            <a:spLocks noChangeArrowheads="1"/>
          </p:cNvSpPr>
          <p:nvPr userDrawn="1"/>
        </p:nvSpPr>
        <p:spPr bwMode="auto">
          <a:xfrm>
            <a:off x="6750050" y="385763"/>
            <a:ext cx="930275" cy="27622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Lucida Sans Unicode" pitchFamily="34" charset="0"/>
                <a:ea typeface="MS PGothic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Lucida Sans Unicode" pitchFamily="34" charset="0"/>
                <a:ea typeface="MS PGothic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Lucida Sans Unicode" pitchFamily="34" charset="0"/>
                <a:ea typeface="MS PGothic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Lucida Sans Unicode" pitchFamily="34" charset="0"/>
                <a:ea typeface="MS PGothic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Lucida Sans Unicode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 Unicode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 Unicode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 Unicode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Sans Unicode" pitchFamily="34" charset="0"/>
                <a:ea typeface="MS PGothic" pitchFamily="34" charset="-128"/>
              </a:defRPr>
            </a:lvl9pPr>
          </a:lstStyle>
          <a:p>
            <a:pPr eaLnBrk="1" hangingPunct="1">
              <a:defRPr/>
            </a:pPr>
            <a:fld id="{F462B4AD-AA51-4A34-9575-A8943E1070B8}" type="datetime1">
              <a:rPr lang="fr-FR" sz="1200" smtClean="0">
                <a:solidFill>
                  <a:srgbClr val="000000"/>
                </a:solidFill>
              </a:rPr>
              <a:pPr eaLnBrk="1" hangingPunct="1">
                <a:defRPr/>
              </a:pPr>
              <a:t>27/08/2013</a:t>
            </a:fld>
            <a:endParaRPr lang="fr-FR" sz="1200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171162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25" r:id="rId1"/>
    <p:sldLayoutId id="2147484026" r:id="rId2"/>
    <p:sldLayoutId id="2147484027" r:id="rId3"/>
    <p:sldLayoutId id="2147484028" r:id="rId4"/>
    <p:sldLayoutId id="2147484029" r:id="rId5"/>
    <p:sldLayoutId id="2147484030" r:id="rId6"/>
    <p:sldLayoutId id="2147484031" r:id="rId7"/>
    <p:sldLayoutId id="2147484032" r:id="rId8"/>
    <p:sldLayoutId id="2147484033" r:id="rId9"/>
    <p:sldLayoutId id="2147484034" r:id="rId10"/>
    <p:sldLayoutId id="2147484035" r:id="rId11"/>
  </p:sldLayoutIdLst>
  <p:hf sldNum="0" hdr="0" ft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rgbClr val="000000"/>
          </a:solidFill>
          <a:latin typeface="Verdana"/>
          <a:ea typeface="MS PGothic" pitchFamily="34" charset="-128"/>
          <a:cs typeface="Verdana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rgbClr val="000000"/>
          </a:solidFill>
          <a:latin typeface="Verdana" charset="0"/>
          <a:ea typeface="MS PGothic" pitchFamily="34" charset="-128"/>
          <a:cs typeface="Verdan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rgbClr val="000000"/>
          </a:solidFill>
          <a:latin typeface="Verdana" charset="0"/>
          <a:ea typeface="MS PGothic" pitchFamily="34" charset="-128"/>
          <a:cs typeface="Verdan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rgbClr val="000000"/>
          </a:solidFill>
          <a:latin typeface="Verdana" charset="0"/>
          <a:ea typeface="MS PGothic" pitchFamily="34" charset="-128"/>
          <a:cs typeface="Verdan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rgbClr val="000000"/>
          </a:solidFill>
          <a:latin typeface="Verdana" charset="0"/>
          <a:ea typeface="MS PGothic" pitchFamily="34" charset="-128"/>
          <a:cs typeface="Verdan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000000"/>
          </a:solidFill>
          <a:latin typeface="Lucida Sans" charset="0"/>
          <a:ea typeface="ＭＳ Ｐゴシック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000000"/>
          </a:solidFill>
          <a:latin typeface="Lucida Sans" charset="0"/>
          <a:ea typeface="ＭＳ Ｐゴシック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000000"/>
          </a:solidFill>
          <a:latin typeface="Lucida Sans" charset="0"/>
          <a:ea typeface="ＭＳ Ｐゴシック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000000"/>
          </a:solidFill>
          <a:latin typeface="Lucida Sans" charset="0"/>
          <a:ea typeface="ＭＳ Ｐゴシック" charset="0"/>
          <a:cs typeface="Arial" charset="0"/>
        </a:defRPr>
      </a:lvl9pPr>
    </p:titleStyle>
    <p:bodyStyle>
      <a:lvl1pPr marL="268288" indent="-268288" algn="l" rtl="0" eaLnBrk="0" fontAlgn="base" hangingPunct="0">
        <a:spcBef>
          <a:spcPct val="20000"/>
        </a:spcBef>
        <a:spcAft>
          <a:spcPct val="0"/>
        </a:spcAft>
        <a:buClr>
          <a:srgbClr val="0066A1"/>
        </a:buClr>
        <a:buFont typeface="Lucida Sans Unicode" pitchFamily="34" charset="0"/>
        <a:buChar char="▶"/>
        <a:defRPr sz="1600">
          <a:solidFill>
            <a:srgbClr val="000000"/>
          </a:solidFill>
          <a:latin typeface="Verdana"/>
          <a:ea typeface="MS PGothic" pitchFamily="34" charset="-128"/>
          <a:cs typeface="Verdana"/>
        </a:defRPr>
      </a:lvl1pPr>
      <a:lvl2pPr marL="539750" indent="-269875" algn="l" rtl="0" eaLnBrk="0" fontAlgn="base" hangingPunct="0">
        <a:spcBef>
          <a:spcPct val="20000"/>
        </a:spcBef>
        <a:spcAft>
          <a:spcPct val="0"/>
        </a:spcAft>
        <a:buClr>
          <a:srgbClr val="0066A1"/>
        </a:buClr>
        <a:buFont typeface="Arial" charset="0"/>
        <a:buChar char="–"/>
        <a:defRPr sz="1600">
          <a:solidFill>
            <a:srgbClr val="000000"/>
          </a:solidFill>
          <a:latin typeface="Verdana"/>
          <a:ea typeface="Arial" charset="0"/>
          <a:cs typeface="Verdana"/>
        </a:defRPr>
      </a:lvl2pPr>
      <a:lvl3pPr marL="809625" indent="-268288" algn="l" rtl="0" eaLnBrk="0" fontAlgn="base" hangingPunct="0">
        <a:spcBef>
          <a:spcPct val="20000"/>
        </a:spcBef>
        <a:spcAft>
          <a:spcPct val="0"/>
        </a:spcAft>
        <a:buClr>
          <a:srgbClr val="0066A1"/>
        </a:buClr>
        <a:buFont typeface="Arial" charset="0"/>
        <a:buChar char="•"/>
        <a:defRPr sz="1600">
          <a:solidFill>
            <a:srgbClr val="000000"/>
          </a:solidFill>
          <a:latin typeface="Verdana"/>
          <a:ea typeface="Arial" charset="0"/>
          <a:cs typeface="Verdana"/>
        </a:defRPr>
      </a:lvl3pPr>
      <a:lvl4pPr marL="1081088" indent="-269875" algn="l" rtl="0" eaLnBrk="0" fontAlgn="base" hangingPunct="0">
        <a:spcBef>
          <a:spcPct val="20000"/>
        </a:spcBef>
        <a:spcAft>
          <a:spcPct val="0"/>
        </a:spcAft>
        <a:buClr>
          <a:srgbClr val="0065A2"/>
        </a:buClr>
        <a:buFont typeface="Arial" charset="0"/>
        <a:buChar char="–"/>
        <a:defRPr sz="1600">
          <a:solidFill>
            <a:srgbClr val="000000"/>
          </a:solidFill>
          <a:latin typeface="+mn-lt"/>
          <a:ea typeface="Arial" charset="0"/>
          <a:cs typeface="+mn-cs"/>
        </a:defRPr>
      </a:lvl4pPr>
      <a:lvl5pPr marL="1349375" indent="-268288" algn="l" rtl="0" eaLnBrk="0" fontAlgn="base" hangingPunct="0">
        <a:spcBef>
          <a:spcPct val="20000"/>
        </a:spcBef>
        <a:spcAft>
          <a:spcPct val="0"/>
        </a:spcAft>
        <a:buClr>
          <a:srgbClr val="0065A2"/>
        </a:buClr>
        <a:buFont typeface="Arial" charset="0"/>
        <a:buChar char="»"/>
        <a:defRPr sz="1600">
          <a:solidFill>
            <a:srgbClr val="000000"/>
          </a:solidFill>
          <a:latin typeface="+mn-lt"/>
          <a:ea typeface="Arial" charset="0"/>
          <a:cs typeface="+mn-cs"/>
        </a:defRPr>
      </a:lvl5pPr>
      <a:lvl6pPr marL="1806575" indent="-268288" algn="l" rtl="0" fontAlgn="base">
        <a:spcBef>
          <a:spcPct val="20000"/>
        </a:spcBef>
        <a:spcAft>
          <a:spcPct val="0"/>
        </a:spcAft>
        <a:buClr>
          <a:srgbClr val="0065A2"/>
        </a:buClr>
        <a:buFont typeface="Arial" charset="0"/>
        <a:buChar char="»"/>
        <a:defRPr sz="1600">
          <a:solidFill>
            <a:srgbClr val="000000"/>
          </a:solidFill>
          <a:latin typeface="+mn-lt"/>
          <a:ea typeface="Arial" charset="0"/>
          <a:cs typeface="+mn-cs"/>
        </a:defRPr>
      </a:lvl6pPr>
      <a:lvl7pPr marL="2263775" indent="-268288" algn="l" rtl="0" fontAlgn="base">
        <a:spcBef>
          <a:spcPct val="20000"/>
        </a:spcBef>
        <a:spcAft>
          <a:spcPct val="0"/>
        </a:spcAft>
        <a:buClr>
          <a:srgbClr val="0065A2"/>
        </a:buClr>
        <a:buFont typeface="Arial" charset="0"/>
        <a:buChar char="»"/>
        <a:defRPr sz="1600">
          <a:solidFill>
            <a:srgbClr val="000000"/>
          </a:solidFill>
          <a:latin typeface="+mn-lt"/>
          <a:ea typeface="Arial" charset="0"/>
          <a:cs typeface="+mn-cs"/>
        </a:defRPr>
      </a:lvl7pPr>
      <a:lvl8pPr marL="2720975" indent="-268288" algn="l" rtl="0" fontAlgn="base">
        <a:spcBef>
          <a:spcPct val="20000"/>
        </a:spcBef>
        <a:spcAft>
          <a:spcPct val="0"/>
        </a:spcAft>
        <a:buClr>
          <a:srgbClr val="0065A2"/>
        </a:buClr>
        <a:buFont typeface="Arial" charset="0"/>
        <a:buChar char="»"/>
        <a:defRPr sz="1600">
          <a:solidFill>
            <a:srgbClr val="000000"/>
          </a:solidFill>
          <a:latin typeface="+mn-lt"/>
          <a:ea typeface="Arial" charset="0"/>
          <a:cs typeface="+mn-cs"/>
        </a:defRPr>
      </a:lvl8pPr>
      <a:lvl9pPr marL="3178175" indent="-268288" algn="l" rtl="0" fontAlgn="base">
        <a:spcBef>
          <a:spcPct val="20000"/>
        </a:spcBef>
        <a:spcAft>
          <a:spcPct val="0"/>
        </a:spcAft>
        <a:buClr>
          <a:srgbClr val="0065A2"/>
        </a:buClr>
        <a:buFont typeface="Arial" charset="0"/>
        <a:buChar char="»"/>
        <a:defRPr sz="1600">
          <a:solidFill>
            <a:srgbClr val="000000"/>
          </a:solidFill>
          <a:latin typeface="+mn-lt"/>
          <a:ea typeface="Arial" charset="0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Programme RPS</a:t>
            </a:r>
            <a:br>
              <a:rPr lang="fr-FR" dirty="0" smtClean="0"/>
            </a:br>
            <a:r>
              <a:rPr lang="fr-FR" dirty="0" smtClean="0"/>
              <a:t/>
            </a:r>
            <a:br>
              <a:rPr lang="fr-FR" dirty="0" smtClean="0"/>
            </a:br>
            <a:endParaRPr lang="fr-FR" dirty="0"/>
          </a:p>
        </p:txBody>
      </p:sp>
      <p:sp>
        <p:nvSpPr>
          <p:cNvPr id="3" name="Rectangle 2"/>
          <p:cNvSpPr/>
          <p:nvPr/>
        </p:nvSpPr>
        <p:spPr>
          <a:xfrm>
            <a:off x="152400" y="1241155"/>
            <a:ext cx="8495211" cy="56784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1100" b="1" dirty="0" smtClean="0"/>
              <a:t>Objectifs de la formation :</a:t>
            </a:r>
          </a:p>
          <a:p>
            <a:r>
              <a:rPr lang="fr-FR" sz="1100" dirty="0" smtClean="0"/>
              <a:t>• 1 jour pour comprendre ce que sont les RPS, leurs causes et leurs signaux d’alerte</a:t>
            </a:r>
          </a:p>
          <a:p>
            <a:r>
              <a:rPr lang="fr-FR" sz="1100" dirty="0" smtClean="0"/>
              <a:t>• Repérer les facteurs de stress dans son environnement de travail</a:t>
            </a:r>
          </a:p>
          <a:p>
            <a:r>
              <a:rPr lang="fr-FR" sz="1100" dirty="0" smtClean="0"/>
              <a:t>• Adopter une posture managériale qui combine performance et qualité de vie au travail</a:t>
            </a:r>
          </a:p>
          <a:p>
            <a:endParaRPr lang="fr-FR" sz="1100" b="1" dirty="0" smtClean="0"/>
          </a:p>
          <a:p>
            <a:r>
              <a:rPr lang="fr-FR" sz="1100" b="1" dirty="0" smtClean="0"/>
              <a:t>Programme de la formation</a:t>
            </a:r>
          </a:p>
          <a:p>
            <a:r>
              <a:rPr lang="fr-FR" sz="1100" dirty="0" smtClean="0"/>
              <a:t>Brainstorming : que mettez-vous derrière le terme « risques psychosociaux » (RPS) ?</a:t>
            </a:r>
          </a:p>
          <a:p>
            <a:r>
              <a:rPr lang="fr-FR" sz="1100" dirty="0" smtClean="0"/>
              <a:t>1- Définir les risques psychosociaux (RPS) et savoir les différencier</a:t>
            </a:r>
          </a:p>
          <a:p>
            <a:r>
              <a:rPr lang="fr-FR" sz="1100" dirty="0" smtClean="0"/>
              <a:t>• Partager un « langage commun » : qu'entend-on par RPS ?</a:t>
            </a:r>
          </a:p>
          <a:p>
            <a:r>
              <a:rPr lang="fr-FR" sz="1100" dirty="0" smtClean="0"/>
              <a:t>• Stress, harcèlement moral, </a:t>
            </a:r>
            <a:r>
              <a:rPr lang="fr-FR" sz="1100" dirty="0" err="1" smtClean="0"/>
              <a:t>burn</a:t>
            </a:r>
            <a:r>
              <a:rPr lang="fr-FR" sz="1100" dirty="0" smtClean="0"/>
              <a:t> out... : mécanismes et spécificités de ces risques</a:t>
            </a:r>
          </a:p>
          <a:p>
            <a:r>
              <a:rPr lang="fr-FR" sz="1100" dirty="0" smtClean="0"/>
              <a:t>Exemples de situations de travail illustrant les différents risques.</a:t>
            </a:r>
          </a:p>
          <a:p>
            <a:r>
              <a:rPr lang="fr-FR" sz="1100" dirty="0" smtClean="0"/>
              <a:t>2- Maîtriser ses responsabilités et celles de l’employeur en matière de RPS</a:t>
            </a:r>
          </a:p>
          <a:p>
            <a:r>
              <a:rPr lang="fr-FR" sz="1100" dirty="0" smtClean="0"/>
              <a:t>• Quelles sont les tendances des dernières jurisprudences ?</a:t>
            </a:r>
          </a:p>
          <a:p>
            <a:r>
              <a:rPr lang="fr-FR" sz="1100" dirty="0" smtClean="0"/>
              <a:t>• Dans quels cas votre responsabilité peut-elle être engagée ?</a:t>
            </a:r>
          </a:p>
          <a:p>
            <a:r>
              <a:rPr lang="fr-FR" sz="1100" dirty="0" smtClean="0"/>
              <a:t>• Harcèlement moral et stratégique : maîtriser ses responsabilités et celles de l'employeur</a:t>
            </a:r>
          </a:p>
          <a:p>
            <a:r>
              <a:rPr lang="fr-FR" sz="1100" dirty="0" smtClean="0"/>
              <a:t>3- Repérer les sources de stress dans son environnement de travail</a:t>
            </a:r>
          </a:p>
          <a:p>
            <a:r>
              <a:rPr lang="fr-FR" sz="1100" dirty="0" smtClean="0"/>
              <a:t>• Analyser les facteurs de stress : charge de travail, mode de management, organisation du</a:t>
            </a:r>
          </a:p>
          <a:p>
            <a:r>
              <a:rPr lang="fr-FR" sz="1100" dirty="0" smtClean="0"/>
              <a:t>travail, relations professionnelles, manque de reconnaissance, comportements toxiques...</a:t>
            </a:r>
          </a:p>
          <a:p>
            <a:r>
              <a:rPr lang="fr-FR" sz="1100" dirty="0" smtClean="0"/>
              <a:t>• Comprendre en quoi les changements créent du stress : fusion/réorganisation d'une équipe,</a:t>
            </a:r>
          </a:p>
          <a:p>
            <a:r>
              <a:rPr lang="fr-FR" sz="1100" dirty="0" smtClean="0"/>
              <a:t>déménagement, nouvelle stratégie, évolution des métiers...</a:t>
            </a:r>
          </a:p>
          <a:p>
            <a:r>
              <a:rPr lang="fr-FR" sz="1100" dirty="0" smtClean="0"/>
              <a:t>• Déceler les signes de stress chez ses collaborateurs : psychologiques, physiques,</a:t>
            </a:r>
          </a:p>
          <a:p>
            <a:r>
              <a:rPr lang="fr-FR" sz="1100" dirty="0" smtClean="0"/>
              <a:t>comportementaux, et relationnels</a:t>
            </a:r>
          </a:p>
          <a:p>
            <a:r>
              <a:rPr lang="fr-FR" sz="1100" dirty="0" smtClean="0"/>
              <a:t>4- Connaître les impacts des RPS sur la qualité de vie et la performance au travail</a:t>
            </a:r>
          </a:p>
          <a:p>
            <a:r>
              <a:rPr lang="fr-FR" sz="1100" dirty="0" smtClean="0"/>
              <a:t>• Repérer leurs effets négatifs sur la santé physique et mentale, et sur l'efficacité de ses</a:t>
            </a:r>
          </a:p>
          <a:p>
            <a:r>
              <a:rPr lang="fr-FR" sz="1100" dirty="0" smtClean="0"/>
              <a:t>• collaborateurs</a:t>
            </a:r>
          </a:p>
          <a:p>
            <a:r>
              <a:rPr lang="fr-FR" sz="1100" dirty="0" smtClean="0"/>
              <a:t>• Comprendre les conséquences des RPS sur la motivation des équipes</a:t>
            </a:r>
          </a:p>
          <a:p>
            <a:r>
              <a:rPr lang="fr-FR" sz="1100" dirty="0" smtClean="0"/>
              <a:t>• Comment le travail peut-il participer à la bonne santé de tout individu ?</a:t>
            </a:r>
          </a:p>
          <a:p>
            <a:r>
              <a:rPr lang="fr-FR" sz="1100" dirty="0" smtClean="0"/>
              <a:t>Cas pratique : analyser les RPS dans son équipe et son entreprise.</a:t>
            </a:r>
          </a:p>
          <a:p>
            <a:r>
              <a:rPr lang="fr-FR" sz="1100" dirty="0" smtClean="0"/>
              <a:t>• Lister les principaux risques présents dans son entreprise</a:t>
            </a:r>
          </a:p>
          <a:p>
            <a:r>
              <a:rPr lang="fr-FR" sz="1100" dirty="0" smtClean="0"/>
              <a:t>• Faire le point sur la prévention des RPS à partir d'une grille</a:t>
            </a:r>
          </a:p>
          <a:p>
            <a:endParaRPr lang="fr-FR" sz="1100" dirty="0" smtClean="0"/>
          </a:p>
          <a:p>
            <a:endParaRPr lang="fr-FR" sz="1100" dirty="0" smtClean="0"/>
          </a:p>
          <a:p>
            <a:endParaRPr lang="fr-FR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Programme RPS</a:t>
            </a:r>
            <a:br>
              <a:rPr lang="fr-FR" dirty="0" smtClean="0"/>
            </a:br>
            <a:r>
              <a:rPr lang="fr-FR" dirty="0" smtClean="0"/>
              <a:t/>
            </a:r>
            <a:br>
              <a:rPr lang="fr-FR" dirty="0" smtClean="0"/>
            </a:br>
            <a:endParaRPr lang="fr-FR" dirty="0"/>
          </a:p>
        </p:txBody>
      </p:sp>
      <p:sp>
        <p:nvSpPr>
          <p:cNvPr id="4" name="Rectangle 3"/>
          <p:cNvSpPr/>
          <p:nvPr/>
        </p:nvSpPr>
        <p:spPr>
          <a:xfrm>
            <a:off x="152400" y="1241154"/>
            <a:ext cx="8586651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1050" dirty="0" smtClean="0"/>
              <a:t>• Repérer et évaluer les situations sources de RPS dans son équipe</a:t>
            </a:r>
          </a:p>
          <a:p>
            <a:r>
              <a:rPr lang="fr-FR" sz="1050" dirty="0" smtClean="0"/>
              <a:t>Echanges d'expériences : en quoi votre style de management peut-il être source de stress</a:t>
            </a:r>
          </a:p>
          <a:p>
            <a:r>
              <a:rPr lang="fr-FR" sz="1050" dirty="0" smtClean="0"/>
              <a:t>ou de qualité de vie au travail ?</a:t>
            </a:r>
          </a:p>
          <a:p>
            <a:r>
              <a:rPr lang="fr-FR" sz="1050" dirty="0" smtClean="0"/>
              <a:t>• Inventorier ses bonnes pratiques et réflexes à risque</a:t>
            </a:r>
          </a:p>
          <a:p>
            <a:r>
              <a:rPr lang="fr-FR" sz="1050" dirty="0" smtClean="0"/>
              <a:t>• Définir ensemble les styles de management générateurs de stress ou de qualité de vie au</a:t>
            </a:r>
          </a:p>
          <a:p>
            <a:r>
              <a:rPr lang="fr-FR" sz="1050" dirty="0" smtClean="0"/>
              <a:t>travail</a:t>
            </a:r>
          </a:p>
          <a:p>
            <a:r>
              <a:rPr lang="fr-FR" sz="1050" dirty="0" smtClean="0"/>
              <a:t>• Pourquoi manager par la pression n'influe pas positivement sur la performance ?</a:t>
            </a:r>
          </a:p>
          <a:p>
            <a:r>
              <a:rPr lang="fr-FR" sz="1050" dirty="0" smtClean="0"/>
              <a:t>5- Délimiter son rôle et sa mission de manager dans la prévention des RPS</a:t>
            </a:r>
          </a:p>
          <a:p>
            <a:r>
              <a:rPr lang="fr-FR" sz="1050" dirty="0" smtClean="0"/>
              <a:t>• Jusqu'où vous pouvez-vous agir et dans quelles situations devez-vous passer le relais ?</a:t>
            </a:r>
          </a:p>
          <a:p>
            <a:r>
              <a:rPr lang="fr-FR" sz="1050" dirty="0" smtClean="0"/>
              <a:t>• Le cas particulier du manager RH : rôle, champ d'action et difficultés</a:t>
            </a:r>
          </a:p>
          <a:p>
            <a:r>
              <a:rPr lang="fr-FR" sz="1050" dirty="0" smtClean="0"/>
              <a:t>• Collaborer efficacement avec les acteurs RH, préventeurs, services de santé au travail...</a:t>
            </a:r>
          </a:p>
          <a:p>
            <a:r>
              <a:rPr lang="fr-FR" sz="1050" dirty="0" smtClean="0"/>
              <a:t>• Gérer la pression de la hiérarchie et de ses collaborateurs en développant son assertivité</a:t>
            </a:r>
          </a:p>
          <a:p>
            <a:r>
              <a:rPr lang="fr-FR" sz="1050" dirty="0" smtClean="0"/>
              <a:t>6- Boîte à outils : les outils du manager pour favoriser qualité de vie au travail et</a:t>
            </a:r>
          </a:p>
          <a:p>
            <a:r>
              <a:rPr lang="fr-FR" sz="1050" dirty="0" smtClean="0"/>
              <a:t>performance dans son équipe</a:t>
            </a:r>
          </a:p>
          <a:p>
            <a:r>
              <a:rPr lang="fr-FR" sz="1050" dirty="0" smtClean="0"/>
              <a:t>• Reconnaissance, lien social, empathie, écoute active... : comment s'en servir ?</a:t>
            </a:r>
          </a:p>
          <a:p>
            <a:r>
              <a:rPr lang="fr-FR" sz="1050" dirty="0" smtClean="0"/>
              <a:t>• Adopter les bonnes techniques de communication pour prévenir les RPS</a:t>
            </a:r>
          </a:p>
          <a:p>
            <a:r>
              <a:rPr lang="fr-FR" sz="1050" dirty="0" smtClean="0"/>
              <a:t>• Les jeux psychologiques : apprendre à éviter les pièges du conflit ou de la soumission</a:t>
            </a:r>
          </a:p>
          <a:p>
            <a:r>
              <a:rPr lang="fr-FR" sz="1050" dirty="0" smtClean="0"/>
              <a:t>• Connaître et actionner les différents leviers de la motivation</a:t>
            </a:r>
          </a:p>
          <a:p>
            <a:r>
              <a:rPr lang="fr-FR" sz="1050" dirty="0" smtClean="0"/>
              <a:t>• Quelles organisations de travail favoriser pour allier qualité de vie et performance ?</a:t>
            </a:r>
          </a:p>
          <a:p>
            <a:r>
              <a:rPr lang="fr-FR" sz="1050" dirty="0" smtClean="0"/>
              <a:t>• Responsables RH : outils pour convaincre les dirigeants de s'intéresser au sujet dans un</a:t>
            </a:r>
          </a:p>
          <a:p>
            <a:r>
              <a:rPr lang="fr-FR" sz="1050" dirty="0" smtClean="0"/>
              <a:t>esprit de collaboration avec les partenaires sociaux (CHSCT)</a:t>
            </a:r>
          </a:p>
          <a:p>
            <a:r>
              <a:rPr lang="fr-FR" sz="1050" dirty="0" smtClean="0"/>
              <a:t>7- Détecter et prévenir les situations à risque : harcèlement moral, suicide, </a:t>
            </a:r>
            <a:r>
              <a:rPr lang="fr-FR" sz="1050" dirty="0" err="1" smtClean="0"/>
              <a:t>burn</a:t>
            </a:r>
            <a:r>
              <a:rPr lang="fr-FR" sz="1050" dirty="0" smtClean="0"/>
              <a:t>-out…</a:t>
            </a:r>
          </a:p>
          <a:p>
            <a:r>
              <a:rPr lang="fr-FR" sz="1050" dirty="0" smtClean="0"/>
              <a:t>• Identifier les styles de management pouvant être associés à du harcèlement moral</a:t>
            </a:r>
          </a:p>
          <a:p>
            <a:r>
              <a:rPr lang="fr-FR" sz="1050" dirty="0" smtClean="0"/>
              <a:t>• Repérer les signes de détresse d'un collaborateur</a:t>
            </a:r>
          </a:p>
          <a:p>
            <a:r>
              <a:rPr lang="fr-FR" sz="1050" dirty="0" smtClean="0"/>
              <a:t>• Savoir comment intervenir et passer le relais face à un collaborateur fragilisé par la</a:t>
            </a:r>
          </a:p>
          <a:p>
            <a:r>
              <a:rPr lang="fr-FR" sz="1050" dirty="0" smtClean="0"/>
              <a:t>dépression, la maladie, l'alcool...</a:t>
            </a:r>
          </a:p>
          <a:p>
            <a:r>
              <a:rPr lang="fr-FR" sz="1050" dirty="0" smtClean="0"/>
              <a:t>Synthèse : construire son plan d'actions à trois niveaux pour améliorer la qualité de vie</a:t>
            </a:r>
          </a:p>
          <a:p>
            <a:r>
              <a:rPr lang="fr-FR" sz="1050" dirty="0" smtClean="0"/>
              <a:t>au travail et diminuer le stress dans son équipe :</a:t>
            </a:r>
          </a:p>
          <a:p>
            <a:r>
              <a:rPr lang="fr-FR" sz="1050" dirty="0" smtClean="0"/>
              <a:t>• Premier levier : faire évoluer son propre style de management</a:t>
            </a:r>
          </a:p>
          <a:p>
            <a:r>
              <a:rPr lang="fr-FR" sz="1050" dirty="0" smtClean="0"/>
              <a:t>• Deuxième levier : améliorer l'organisation de travail</a:t>
            </a:r>
          </a:p>
          <a:p>
            <a:r>
              <a:rPr lang="fr-FR" sz="1050" dirty="0" smtClean="0"/>
              <a:t>• Troisième levier : bâtir un plan d'action pour aider et faire aider efficacement les personnes</a:t>
            </a:r>
          </a:p>
          <a:p>
            <a:r>
              <a:rPr lang="fr-FR" sz="1050" dirty="0" smtClean="0"/>
              <a:t>en difficulté</a:t>
            </a:r>
            <a:endParaRPr lang="fr-FR" sz="105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2_Conception personnalisée">
  <a:themeElements>
    <a:clrScheme name="Conception personnalisé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Conception personnalisée">
      <a:majorFont>
        <a:latin typeface="Lucida Sans"/>
        <a:ea typeface="ＭＳ Ｐゴシック"/>
        <a:cs typeface="Arial"/>
      </a:majorFont>
      <a:minorFont>
        <a:latin typeface="Lucida Sans"/>
        <a:ea typeface="ＭＳ Ｐゴシック"/>
        <a:cs typeface="Arial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>
          <a:defRPr sz="1400" dirty="0" smtClean="0">
            <a:latin typeface="Verdana"/>
            <a:cs typeface="Verdana"/>
          </a:defRPr>
        </a:defPPr>
      </a:lstStyle>
    </a:txDef>
  </a:objectDefaults>
  <a:extraClrSchemeLst>
    <a:extraClrScheme>
      <a:clrScheme name="Conception personnalisé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ception personnalisé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ception personnalisé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ception personnalisé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ception personnalisé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ception personnalisé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nception personnalisé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nception personnalisé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nception personnalisé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nception personnalisé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nception personnalisé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nception personnalisé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Atos Theme">
      <a:dk1>
        <a:sysClr val="windowText" lastClr="000000"/>
      </a:dk1>
      <a:lt1>
        <a:sysClr val="window" lastClr="FFFFFF"/>
      </a:lt1>
      <a:dk2>
        <a:srgbClr val="0066A1"/>
      </a:dk2>
      <a:lt2>
        <a:srgbClr val="829DC7"/>
      </a:lt2>
      <a:accent1>
        <a:srgbClr val="0066A1"/>
      </a:accent1>
      <a:accent2>
        <a:srgbClr val="829DC7"/>
      </a:accent2>
      <a:accent3>
        <a:srgbClr val="000000"/>
      </a:accent3>
      <a:accent4>
        <a:srgbClr val="808080"/>
      </a:accent4>
      <a:accent5>
        <a:srgbClr val="FFFFFF"/>
      </a:accent5>
      <a:accent6>
        <a:srgbClr val="BFBFBF"/>
      </a:accent6>
      <a:hlink>
        <a:srgbClr val="0066A1"/>
      </a:hlink>
      <a:folHlink>
        <a:srgbClr val="829DC7"/>
      </a:folHlink>
    </a:clrScheme>
    <a:fontScheme name="Atos Font">
      <a:majorFont>
        <a:latin typeface="Lucida Sans Unicode"/>
        <a:ea typeface=""/>
        <a:cs typeface=""/>
      </a:majorFont>
      <a:minorFont>
        <a:latin typeface="Lucida Sans Unicode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Atos Theme">
      <a:dk1>
        <a:sysClr val="windowText" lastClr="000000"/>
      </a:dk1>
      <a:lt1>
        <a:sysClr val="window" lastClr="FFFFFF"/>
      </a:lt1>
      <a:dk2>
        <a:srgbClr val="0066A1"/>
      </a:dk2>
      <a:lt2>
        <a:srgbClr val="829DC7"/>
      </a:lt2>
      <a:accent1>
        <a:srgbClr val="0066A1"/>
      </a:accent1>
      <a:accent2>
        <a:srgbClr val="829DC7"/>
      </a:accent2>
      <a:accent3>
        <a:srgbClr val="000000"/>
      </a:accent3>
      <a:accent4>
        <a:srgbClr val="808080"/>
      </a:accent4>
      <a:accent5>
        <a:srgbClr val="FFFFFF"/>
      </a:accent5>
      <a:accent6>
        <a:srgbClr val="BFBFBF"/>
      </a:accent6>
      <a:hlink>
        <a:srgbClr val="0066A1"/>
      </a:hlink>
      <a:folHlink>
        <a:srgbClr val="829DC7"/>
      </a:folHlink>
    </a:clrScheme>
    <a:fontScheme name="Atos Font">
      <a:majorFont>
        <a:latin typeface="Lucida Sans Unicode"/>
        <a:ea typeface=""/>
        <a:cs typeface=""/>
      </a:majorFont>
      <a:minorFont>
        <a:latin typeface="Lucida Sans Unicode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</TotalTime>
  <Words>720</Words>
  <Application>Microsoft Office PowerPoint</Application>
  <PresentationFormat>Affichage à l'écran (4:3)</PresentationFormat>
  <Paragraphs>65</Paragraphs>
  <Slides>2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3" baseType="lpstr">
      <vt:lpstr>2_Conception personnalisée</vt:lpstr>
      <vt:lpstr>Programme RPS  </vt:lpstr>
      <vt:lpstr>Programme RPS  </vt:lpstr>
    </vt:vector>
  </TitlesOfParts>
  <Company>Atos Origin Benelux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</dc:title>
  <dc:creator>Venrooij, Antoine</dc:creator>
  <cp:lastModifiedBy>ROPERS, ISABELLE</cp:lastModifiedBy>
  <cp:revision>1259</cp:revision>
  <cp:lastPrinted>2012-10-25T16:00:32Z</cp:lastPrinted>
  <dcterms:created xsi:type="dcterms:W3CDTF">2011-06-12T11:00:17Z</dcterms:created>
  <dcterms:modified xsi:type="dcterms:W3CDTF">2013-08-27T10:07:15Z</dcterms:modified>
</cp:coreProperties>
</file>